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116"/>
  </p:notesMasterIdLst>
  <p:sldIdLst>
    <p:sldId id="292" r:id="rId3"/>
    <p:sldId id="257" r:id="rId4"/>
    <p:sldId id="313" r:id="rId5"/>
    <p:sldId id="260" r:id="rId6"/>
    <p:sldId id="286" r:id="rId7"/>
    <p:sldId id="261" r:id="rId8"/>
    <p:sldId id="694" r:id="rId9"/>
    <p:sldId id="289" r:id="rId10"/>
    <p:sldId id="323" r:id="rId11"/>
    <p:sldId id="695" r:id="rId12"/>
    <p:sldId id="693" r:id="rId13"/>
    <p:sldId id="325" r:id="rId14"/>
    <p:sldId id="326" r:id="rId15"/>
    <p:sldId id="327" r:id="rId16"/>
    <p:sldId id="339" r:id="rId17"/>
    <p:sldId id="338" r:id="rId18"/>
    <p:sldId id="290" r:id="rId19"/>
    <p:sldId id="546" r:id="rId20"/>
    <p:sldId id="596" r:id="rId21"/>
    <p:sldId id="597" r:id="rId22"/>
    <p:sldId id="320" r:id="rId23"/>
    <p:sldId id="598" r:id="rId24"/>
    <p:sldId id="599" r:id="rId25"/>
    <p:sldId id="600" r:id="rId26"/>
    <p:sldId id="601" r:id="rId27"/>
    <p:sldId id="605" r:id="rId28"/>
    <p:sldId id="606" r:id="rId29"/>
    <p:sldId id="603" r:id="rId30"/>
    <p:sldId id="602" r:id="rId31"/>
    <p:sldId id="604" r:id="rId32"/>
    <p:sldId id="295" r:id="rId33"/>
    <p:sldId id="296" r:id="rId34"/>
    <p:sldId id="297" r:id="rId35"/>
    <p:sldId id="298" r:id="rId36"/>
    <p:sldId id="300" r:id="rId37"/>
    <p:sldId id="299" r:id="rId38"/>
    <p:sldId id="301" r:id="rId39"/>
    <p:sldId id="302" r:id="rId40"/>
    <p:sldId id="303" r:id="rId41"/>
    <p:sldId id="306" r:id="rId42"/>
    <p:sldId id="304" r:id="rId43"/>
    <p:sldId id="307" r:id="rId44"/>
    <p:sldId id="305" r:id="rId45"/>
    <p:sldId id="308" r:id="rId46"/>
    <p:sldId id="309" r:id="rId47"/>
    <p:sldId id="310" r:id="rId48"/>
    <p:sldId id="311" r:id="rId49"/>
    <p:sldId id="312" r:id="rId50"/>
    <p:sldId id="319" r:id="rId51"/>
    <p:sldId id="679" r:id="rId52"/>
    <p:sldId id="680" r:id="rId53"/>
    <p:sldId id="681" r:id="rId54"/>
    <p:sldId id="682" r:id="rId55"/>
    <p:sldId id="678" r:id="rId56"/>
    <p:sldId id="684" r:id="rId57"/>
    <p:sldId id="686" r:id="rId58"/>
    <p:sldId id="687" r:id="rId59"/>
    <p:sldId id="688" r:id="rId60"/>
    <p:sldId id="689" r:id="rId61"/>
    <p:sldId id="690" r:id="rId62"/>
    <p:sldId id="622" r:id="rId63"/>
    <p:sldId id="314" r:id="rId64"/>
    <p:sldId id="315" r:id="rId65"/>
    <p:sldId id="612" r:id="rId66"/>
    <p:sldId id="613" r:id="rId67"/>
    <p:sldId id="614" r:id="rId68"/>
    <p:sldId id="615" r:id="rId69"/>
    <p:sldId id="616" r:id="rId70"/>
    <p:sldId id="617" r:id="rId71"/>
    <p:sldId id="618" r:id="rId72"/>
    <p:sldId id="619" r:id="rId73"/>
    <p:sldId id="620" r:id="rId74"/>
    <p:sldId id="621" r:id="rId75"/>
    <p:sldId id="317" r:id="rId76"/>
    <p:sldId id="318" r:id="rId77"/>
    <p:sldId id="607" r:id="rId78"/>
    <p:sldId id="654" r:id="rId79"/>
    <p:sldId id="656" r:id="rId80"/>
    <p:sldId id="657" r:id="rId81"/>
    <p:sldId id="610" r:id="rId82"/>
    <p:sldId id="696" r:id="rId83"/>
    <p:sldId id="697" r:id="rId84"/>
    <p:sldId id="658" r:id="rId85"/>
    <p:sldId id="660" r:id="rId86"/>
    <p:sldId id="659" r:id="rId87"/>
    <p:sldId id="661" r:id="rId88"/>
    <p:sldId id="663" r:id="rId89"/>
    <p:sldId id="662" r:id="rId90"/>
    <p:sldId id="623" r:id="rId91"/>
    <p:sldId id="625" r:id="rId92"/>
    <p:sldId id="624" r:id="rId93"/>
    <p:sldId id="698" r:id="rId94"/>
    <p:sldId id="702" r:id="rId95"/>
    <p:sldId id="703" r:id="rId96"/>
    <p:sldId id="704" r:id="rId97"/>
    <p:sldId id="705" r:id="rId98"/>
    <p:sldId id="706" r:id="rId99"/>
    <p:sldId id="707" r:id="rId100"/>
    <p:sldId id="632" r:id="rId101"/>
    <p:sldId id="634" r:id="rId102"/>
    <p:sldId id="708" r:id="rId103"/>
    <p:sldId id="639" r:id="rId104"/>
    <p:sldId id="709" r:id="rId105"/>
    <p:sldId id="710" r:id="rId106"/>
    <p:sldId id="711" r:id="rId107"/>
    <p:sldId id="649" r:id="rId108"/>
    <p:sldId id="712" r:id="rId109"/>
    <p:sldId id="714" r:id="rId110"/>
    <p:sldId id="675" r:id="rId111"/>
    <p:sldId id="715" r:id="rId112"/>
    <p:sldId id="716" r:id="rId113"/>
    <p:sldId id="692" r:id="rId114"/>
    <p:sldId id="691" r:id="rId11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5BC9A-D5EB-410B-8E22-CE8209B13C57}" v="264" dt="2021-02-25T18:34:18.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3286CA38-BCB4-4B22-BF21-C49853EA3999}"/>
    <pc:docChg chg="undo custSel mod addSld delSld modSld sldOrd modMainMaster">
      <pc:chgData name="ALEXANDRE" userId="734048d45b8f99b5" providerId="LiveId" clId="{3286CA38-BCB4-4B22-BF21-C49853EA3999}" dt="2021-01-20T13:10:16.248" v="8361" actId="27636"/>
      <pc:docMkLst>
        <pc:docMk/>
      </pc:docMkLst>
      <pc:sldChg chg="modSp mod">
        <pc:chgData name="ALEXANDRE" userId="734048d45b8f99b5" providerId="LiveId" clId="{3286CA38-BCB4-4B22-BF21-C49853EA3999}" dt="2021-01-20T13:09:35.752" v="8346" actId="27636"/>
        <pc:sldMkLst>
          <pc:docMk/>
          <pc:sldMk cId="1673537206" sldId="257"/>
        </pc:sldMkLst>
        <pc:spChg chg="mod">
          <ac:chgData name="ALEXANDRE" userId="734048d45b8f99b5" providerId="LiveId" clId="{3286CA38-BCB4-4B22-BF21-C49853EA3999}" dt="2021-01-13T18:18:16.651" v="33" actId="207"/>
          <ac:spMkLst>
            <pc:docMk/>
            <pc:sldMk cId="1673537206" sldId="257"/>
            <ac:spMk id="4" creationId="{10FC7B3D-DECB-6B4A-B36D-F34E590AB03F}"/>
          </ac:spMkLst>
        </pc:spChg>
        <pc:spChg chg="mod">
          <ac:chgData name="ALEXANDRE" userId="734048d45b8f99b5" providerId="LiveId" clId="{3286CA38-BCB4-4B22-BF21-C49853EA3999}" dt="2021-01-20T13:09:35.752" v="8346" actId="27636"/>
          <ac:spMkLst>
            <pc:docMk/>
            <pc:sldMk cId="1673537206" sldId="257"/>
            <ac:spMk id="5" creationId="{9EA39031-E3A7-1E43-8BB3-77F0B1C8C3DA}"/>
          </ac:spMkLst>
        </pc:spChg>
      </pc:sldChg>
      <pc:sldChg chg="add del ord setBg">
        <pc:chgData name="ALEXANDRE" userId="734048d45b8f99b5" providerId="LiveId" clId="{3286CA38-BCB4-4B22-BF21-C49853EA3999}" dt="2021-01-16T12:38:26.452" v="2341"/>
        <pc:sldMkLst>
          <pc:docMk/>
          <pc:sldMk cId="2636825495" sldId="260"/>
        </pc:sldMkLst>
      </pc:sldChg>
      <pc:sldChg chg="delSp add del ord setBg delDesignElem">
        <pc:chgData name="ALEXANDRE" userId="734048d45b8f99b5" providerId="LiveId" clId="{3286CA38-BCB4-4B22-BF21-C49853EA3999}" dt="2021-01-16T12:38:26.452" v="2341"/>
        <pc:sldMkLst>
          <pc:docMk/>
          <pc:sldMk cId="280594258" sldId="261"/>
        </pc:sldMkLst>
        <pc:spChg chg="del">
          <ac:chgData name="ALEXANDRE" userId="734048d45b8f99b5" providerId="LiveId" clId="{3286CA38-BCB4-4B22-BF21-C49853EA3999}" dt="2021-01-16T12:10:07.673" v="1729"/>
          <ac:spMkLst>
            <pc:docMk/>
            <pc:sldMk cId="280594258" sldId="261"/>
            <ac:spMk id="13" creationId="{A2AEA782-0EA4-42E9-871D-7401D6A09739}"/>
          </ac:spMkLst>
        </pc:spChg>
        <pc:spChg chg="del">
          <ac:chgData name="ALEXANDRE" userId="734048d45b8f99b5" providerId="LiveId" clId="{3286CA38-BCB4-4B22-BF21-C49853EA3999}" dt="2021-01-16T12:10:07.673" v="1729"/>
          <ac:spMkLst>
            <pc:docMk/>
            <pc:sldMk cId="280594258" sldId="261"/>
            <ac:spMk id="15" creationId="{B0992639-1CDA-4FE6-BB95-E13221490740}"/>
          </ac:spMkLst>
        </pc:spChg>
      </pc:sldChg>
      <pc:sldChg chg="add del ord">
        <pc:chgData name="ALEXANDRE" userId="734048d45b8f99b5" providerId="LiveId" clId="{3286CA38-BCB4-4B22-BF21-C49853EA3999}" dt="2021-01-16T12:38:26.452" v="2341"/>
        <pc:sldMkLst>
          <pc:docMk/>
          <pc:sldMk cId="671213612" sldId="286"/>
        </pc:sldMkLst>
      </pc:sldChg>
      <pc:sldChg chg="add del ord">
        <pc:chgData name="ALEXANDRE" userId="734048d45b8f99b5" providerId="LiveId" clId="{3286CA38-BCB4-4B22-BF21-C49853EA3999}" dt="2021-01-16T12:38:26.452" v="2341"/>
        <pc:sldMkLst>
          <pc:docMk/>
          <pc:sldMk cId="3329434100" sldId="289"/>
        </pc:sldMkLst>
      </pc:sldChg>
      <pc:sldChg chg="add del ord">
        <pc:chgData name="ALEXANDRE" userId="734048d45b8f99b5" providerId="LiveId" clId="{3286CA38-BCB4-4B22-BF21-C49853EA3999}" dt="2021-01-16T12:38:26.452" v="2341"/>
        <pc:sldMkLst>
          <pc:docMk/>
          <pc:sldMk cId="1389379198" sldId="290"/>
        </pc:sldMkLst>
      </pc:sldChg>
      <pc:sldChg chg="addSp delSp modSp mod">
        <pc:chgData name="ALEXANDRE" userId="734048d45b8f99b5" providerId="LiveId" clId="{3286CA38-BCB4-4B22-BF21-C49853EA3999}" dt="2021-01-13T18:17:54.691" v="8" actId="207"/>
        <pc:sldMkLst>
          <pc:docMk/>
          <pc:sldMk cId="1152343994" sldId="292"/>
        </pc:sldMkLst>
        <pc:spChg chg="mod">
          <ac:chgData name="ALEXANDRE" userId="734048d45b8f99b5" providerId="LiveId" clId="{3286CA38-BCB4-4B22-BF21-C49853EA3999}" dt="2021-01-13T18:17:54.691" v="8" actId="207"/>
          <ac:spMkLst>
            <pc:docMk/>
            <pc:sldMk cId="1152343994" sldId="292"/>
            <ac:spMk id="4" creationId="{D3BFDA17-7C99-BB4B-AA35-34F998ACE2BE}"/>
          </ac:spMkLst>
        </pc:spChg>
        <pc:spChg chg="del">
          <ac:chgData name="ALEXANDRE" userId="734048d45b8f99b5" providerId="LiveId" clId="{3286CA38-BCB4-4B22-BF21-C49853EA3999}" dt="2021-01-13T18:17:44.294" v="5" actId="478"/>
          <ac:spMkLst>
            <pc:docMk/>
            <pc:sldMk cId="1152343994" sldId="292"/>
            <ac:spMk id="24" creationId="{3B6EF3DF-8A27-A149-9DC0-7CEB14AE9289}"/>
          </ac:spMkLst>
        </pc:spChg>
        <pc:picChg chg="del">
          <ac:chgData name="ALEXANDRE" userId="734048d45b8f99b5" providerId="LiveId" clId="{3286CA38-BCB4-4B22-BF21-C49853EA3999}" dt="2021-01-13T18:16:16.681" v="0" actId="478"/>
          <ac:picMkLst>
            <pc:docMk/>
            <pc:sldMk cId="1152343994" sldId="292"/>
            <ac:picMk id="21" creationId="{F8BA6A89-BD2B-F846-9A47-643D47DAA01C}"/>
          </ac:picMkLst>
        </pc:picChg>
        <pc:picChg chg="add mod">
          <ac:chgData name="ALEXANDRE" userId="734048d45b8f99b5" providerId="LiveId" clId="{3286CA38-BCB4-4B22-BF21-C49853EA3999}" dt="2021-01-13T18:17:48.383" v="7" actId="1076"/>
          <ac:picMkLst>
            <pc:docMk/>
            <pc:sldMk cId="1152343994" sldId="292"/>
            <ac:picMk id="1026" creationId="{BBE3C7B2-C2D6-419E-A6AD-D75A1533A418}"/>
          </ac:picMkLst>
        </pc:picChg>
        <pc:cxnChg chg="del">
          <ac:chgData name="ALEXANDRE" userId="734048d45b8f99b5" providerId="LiveId" clId="{3286CA38-BCB4-4B22-BF21-C49853EA3999}" dt="2021-01-13T18:17:46.388" v="6" actId="478"/>
          <ac:cxnSpMkLst>
            <pc:docMk/>
            <pc:sldMk cId="1152343994" sldId="292"/>
            <ac:cxnSpMk id="25" creationId="{38C336E7-E9C8-464A-A0C0-1BF3354C6ED4}"/>
          </ac:cxnSpMkLst>
        </pc:cxnChg>
      </pc:sldChg>
      <pc:sldChg chg="modSp mod">
        <pc:chgData name="ALEXANDRE" userId="734048d45b8f99b5" providerId="LiveId" clId="{3286CA38-BCB4-4B22-BF21-C49853EA3999}" dt="2021-01-13T21:52:04.161" v="1263" actId="20577"/>
        <pc:sldMkLst>
          <pc:docMk/>
          <pc:sldMk cId="1979487516" sldId="295"/>
        </pc:sldMkLst>
        <pc:spChg chg="mod">
          <ac:chgData name="ALEXANDRE" userId="734048d45b8f99b5" providerId="LiveId" clId="{3286CA38-BCB4-4B22-BF21-C49853EA3999}" dt="2021-01-13T21:52:04.161" v="1263" actId="20577"/>
          <ac:spMkLst>
            <pc:docMk/>
            <pc:sldMk cId="1979487516" sldId="295"/>
            <ac:spMk id="2" creationId="{F9A0BA26-1F71-1D4E-BE52-10A03A521463}"/>
          </ac:spMkLst>
        </pc:spChg>
      </pc:sldChg>
      <pc:sldChg chg="del">
        <pc:chgData name="ALEXANDRE" userId="734048d45b8f99b5" providerId="LiveId" clId="{3286CA38-BCB4-4B22-BF21-C49853EA3999}" dt="2021-01-13T18:21:20.419" v="145" actId="47"/>
        <pc:sldMkLst>
          <pc:docMk/>
          <pc:sldMk cId="2055757578" sldId="296"/>
        </pc:sldMkLst>
      </pc:sldChg>
      <pc:sldChg chg="addSp modSp new mod">
        <pc:chgData name="ALEXANDRE" userId="734048d45b8f99b5" providerId="LiveId" clId="{3286CA38-BCB4-4B22-BF21-C49853EA3999}" dt="2021-01-13T18:26:18.735" v="264" actId="123"/>
        <pc:sldMkLst>
          <pc:docMk/>
          <pc:sldMk cId="2331144977" sldId="296"/>
        </pc:sldMkLst>
        <pc:spChg chg="mod">
          <ac:chgData name="ALEXANDRE" userId="734048d45b8f99b5" providerId="LiveId" clId="{3286CA38-BCB4-4B22-BF21-C49853EA3999}" dt="2021-01-13T18:25:28.771" v="245" actId="1076"/>
          <ac:spMkLst>
            <pc:docMk/>
            <pc:sldMk cId="2331144977" sldId="296"/>
            <ac:spMk id="2" creationId="{2C31C6AF-4910-4B54-A3E6-6D9AF420F1F3}"/>
          </ac:spMkLst>
        </pc:spChg>
        <pc:spChg chg="mod">
          <ac:chgData name="ALEXANDRE" userId="734048d45b8f99b5" providerId="LiveId" clId="{3286CA38-BCB4-4B22-BF21-C49853EA3999}" dt="2021-01-13T18:26:18.735" v="264" actId="123"/>
          <ac:spMkLst>
            <pc:docMk/>
            <pc:sldMk cId="2331144977" sldId="296"/>
            <ac:spMk id="3" creationId="{5B142806-323C-4632-A08D-490334580033}"/>
          </ac:spMkLst>
        </pc:spChg>
        <pc:picChg chg="add mod">
          <ac:chgData name="ALEXANDRE" userId="734048d45b8f99b5" providerId="LiveId" clId="{3286CA38-BCB4-4B22-BF21-C49853EA3999}" dt="2021-01-13T18:25:56.613" v="254" actId="1440"/>
          <ac:picMkLst>
            <pc:docMk/>
            <pc:sldMk cId="2331144977" sldId="296"/>
            <ac:picMk id="3074" creationId="{CC33D872-DCAC-4265-BDC3-E804127552CF}"/>
          </ac:picMkLst>
        </pc:picChg>
      </pc:sldChg>
      <pc:sldChg chg="addSp delSp modSp new mod">
        <pc:chgData name="ALEXANDRE" userId="734048d45b8f99b5" providerId="LiveId" clId="{3286CA38-BCB4-4B22-BF21-C49853EA3999}" dt="2021-01-13T18:28:04.204" v="309" actId="1076"/>
        <pc:sldMkLst>
          <pc:docMk/>
          <pc:sldMk cId="481011631" sldId="297"/>
        </pc:sldMkLst>
        <pc:spChg chg="mod">
          <ac:chgData name="ALEXANDRE" userId="734048d45b8f99b5" providerId="LiveId" clId="{3286CA38-BCB4-4B22-BF21-C49853EA3999}" dt="2021-01-13T18:28:04.204" v="309" actId="1076"/>
          <ac:spMkLst>
            <pc:docMk/>
            <pc:sldMk cId="481011631" sldId="297"/>
            <ac:spMk id="2" creationId="{B02E7945-0D2C-457E-977F-09D1681BCC85}"/>
          </ac:spMkLst>
        </pc:spChg>
        <pc:spChg chg="del">
          <ac:chgData name="ALEXANDRE" userId="734048d45b8f99b5" providerId="LiveId" clId="{3286CA38-BCB4-4B22-BF21-C49853EA3999}" dt="2021-01-13T18:27:25.164" v="297" actId="478"/>
          <ac:spMkLst>
            <pc:docMk/>
            <pc:sldMk cId="481011631" sldId="297"/>
            <ac:spMk id="3" creationId="{0C1C2451-B955-440B-B280-39FD5DD05D6E}"/>
          </ac:spMkLst>
        </pc:spChg>
        <pc:picChg chg="add mod">
          <ac:chgData name="ALEXANDRE" userId="734048d45b8f99b5" providerId="LiveId" clId="{3286CA38-BCB4-4B22-BF21-C49853EA3999}" dt="2021-01-13T18:28:01.697" v="308" actId="1076"/>
          <ac:picMkLst>
            <pc:docMk/>
            <pc:sldMk cId="481011631" sldId="297"/>
            <ac:picMk id="4098" creationId="{784711D1-87DA-4CA7-96C7-954724EB23D3}"/>
          </ac:picMkLst>
        </pc:picChg>
        <pc:picChg chg="add del mod">
          <ac:chgData name="ALEXANDRE" userId="734048d45b8f99b5" providerId="LiveId" clId="{3286CA38-BCB4-4B22-BF21-C49853EA3999}" dt="2021-01-13T18:27:51.359" v="304" actId="478"/>
          <ac:picMkLst>
            <pc:docMk/>
            <pc:sldMk cId="481011631" sldId="297"/>
            <ac:picMk id="4100" creationId="{582965FF-9117-4B5F-8179-6219DB386E1B}"/>
          </ac:picMkLst>
        </pc:picChg>
      </pc:sldChg>
      <pc:sldChg chg="del">
        <pc:chgData name="ALEXANDRE" userId="734048d45b8f99b5" providerId="LiveId" clId="{3286CA38-BCB4-4B22-BF21-C49853EA3999}" dt="2021-01-13T18:21:20.566" v="146" actId="47"/>
        <pc:sldMkLst>
          <pc:docMk/>
          <pc:sldMk cId="2273077427" sldId="297"/>
        </pc:sldMkLst>
      </pc:sldChg>
      <pc:sldChg chg="addSp modSp new mod">
        <pc:chgData name="ALEXANDRE" userId="734048d45b8f99b5" providerId="LiveId" clId="{3286CA38-BCB4-4B22-BF21-C49853EA3999}" dt="2021-01-13T18:30:51.143" v="385" actId="1076"/>
        <pc:sldMkLst>
          <pc:docMk/>
          <pc:sldMk cId="3327375177" sldId="298"/>
        </pc:sldMkLst>
        <pc:spChg chg="mod">
          <ac:chgData name="ALEXANDRE" userId="734048d45b8f99b5" providerId="LiveId" clId="{3286CA38-BCB4-4B22-BF21-C49853EA3999}" dt="2021-01-13T18:29:06.151" v="319" actId="1076"/>
          <ac:spMkLst>
            <pc:docMk/>
            <pc:sldMk cId="3327375177" sldId="298"/>
            <ac:spMk id="2" creationId="{ED7F4164-B448-4D2A-B93E-DEC824A19124}"/>
          </ac:spMkLst>
        </pc:spChg>
        <pc:spChg chg="mod">
          <ac:chgData name="ALEXANDRE" userId="734048d45b8f99b5" providerId="LiveId" clId="{3286CA38-BCB4-4B22-BF21-C49853EA3999}" dt="2021-01-13T18:30:47.783" v="384" actId="1076"/>
          <ac:spMkLst>
            <pc:docMk/>
            <pc:sldMk cId="3327375177" sldId="298"/>
            <ac:spMk id="3" creationId="{F98C43E8-F160-4BCE-89D8-815C07EC2CE4}"/>
          </ac:spMkLst>
        </pc:spChg>
        <pc:spChg chg="add mod">
          <ac:chgData name="ALEXANDRE" userId="734048d45b8f99b5" providerId="LiveId" clId="{3286CA38-BCB4-4B22-BF21-C49853EA3999}" dt="2021-01-13T18:30:51.143" v="385" actId="1076"/>
          <ac:spMkLst>
            <pc:docMk/>
            <pc:sldMk cId="3327375177" sldId="298"/>
            <ac:spMk id="6" creationId="{E604A5C6-5FB9-4761-8B3A-783789AC1B1D}"/>
          </ac:spMkLst>
        </pc:spChg>
        <pc:picChg chg="add mod ord modCrop">
          <ac:chgData name="ALEXANDRE" userId="734048d45b8f99b5" providerId="LiveId" clId="{3286CA38-BCB4-4B22-BF21-C49853EA3999}" dt="2021-01-13T18:30:51.143" v="385" actId="1076"/>
          <ac:picMkLst>
            <pc:docMk/>
            <pc:sldMk cId="3327375177" sldId="298"/>
            <ac:picMk id="5" creationId="{55261BC1-5379-4742-B6FA-4F00FB6CB72D}"/>
          </ac:picMkLst>
        </pc:picChg>
      </pc:sldChg>
      <pc:sldChg chg="del">
        <pc:chgData name="ALEXANDRE" userId="734048d45b8f99b5" providerId="LiveId" clId="{3286CA38-BCB4-4B22-BF21-C49853EA3999}" dt="2021-01-13T18:21:20.854" v="148" actId="47"/>
        <pc:sldMkLst>
          <pc:docMk/>
          <pc:sldMk cId="3997604616" sldId="298"/>
        </pc:sldMkLst>
      </pc:sldChg>
      <pc:sldChg chg="addSp delSp modSp add mod">
        <pc:chgData name="ALEXANDRE" userId="734048d45b8f99b5" providerId="LiveId" clId="{3286CA38-BCB4-4B22-BF21-C49853EA3999}" dt="2021-01-13T18:55:44.510" v="517" actId="115"/>
        <pc:sldMkLst>
          <pc:docMk/>
          <pc:sldMk cId="2581444830" sldId="299"/>
        </pc:sldMkLst>
        <pc:spChg chg="mod">
          <ac:chgData name="ALEXANDRE" userId="734048d45b8f99b5" providerId="LiveId" clId="{3286CA38-BCB4-4B22-BF21-C49853EA3999}" dt="2021-01-13T18:42:17.163" v="515" actId="1076"/>
          <ac:spMkLst>
            <pc:docMk/>
            <pc:sldMk cId="2581444830" sldId="299"/>
            <ac:spMk id="2" creationId="{ED7F4164-B448-4D2A-B93E-DEC824A19124}"/>
          </ac:spMkLst>
        </pc:spChg>
        <pc:spChg chg="mod">
          <ac:chgData name="ALEXANDRE" userId="734048d45b8f99b5" providerId="LiveId" clId="{3286CA38-BCB4-4B22-BF21-C49853EA3999}" dt="2021-01-13T18:55:44.510" v="517" actId="115"/>
          <ac:spMkLst>
            <pc:docMk/>
            <pc:sldMk cId="2581444830" sldId="299"/>
            <ac:spMk id="3" creationId="{F98C43E8-F160-4BCE-89D8-815C07EC2CE4}"/>
          </ac:spMkLst>
        </pc:spChg>
        <pc:spChg chg="mod">
          <ac:chgData name="ALEXANDRE" userId="734048d45b8f99b5" providerId="LiveId" clId="{3286CA38-BCB4-4B22-BF21-C49853EA3999}" dt="2021-01-13T18:31:33.915" v="397" actId="1076"/>
          <ac:spMkLst>
            <pc:docMk/>
            <pc:sldMk cId="2581444830" sldId="299"/>
            <ac:spMk id="6" creationId="{E604A5C6-5FB9-4761-8B3A-783789AC1B1D}"/>
          </ac:spMkLst>
        </pc:spChg>
        <pc:picChg chg="del">
          <ac:chgData name="ALEXANDRE" userId="734048d45b8f99b5" providerId="LiveId" clId="{3286CA38-BCB4-4B22-BF21-C49853EA3999}" dt="2021-01-13T18:31:01.974" v="393" actId="478"/>
          <ac:picMkLst>
            <pc:docMk/>
            <pc:sldMk cId="2581444830" sldId="299"/>
            <ac:picMk id="5" creationId="{55261BC1-5379-4742-B6FA-4F00FB6CB72D}"/>
          </ac:picMkLst>
        </pc:picChg>
        <pc:picChg chg="add del mod ord">
          <ac:chgData name="ALEXANDRE" userId="734048d45b8f99b5" providerId="LiveId" clId="{3286CA38-BCB4-4B22-BF21-C49853EA3999}" dt="2021-01-13T18:34:11.668" v="417" actId="478"/>
          <ac:picMkLst>
            <pc:docMk/>
            <pc:sldMk cId="2581444830" sldId="299"/>
            <ac:picMk id="7" creationId="{6787AA21-C09C-4163-A793-71B3631AD422}"/>
          </ac:picMkLst>
        </pc:picChg>
        <pc:picChg chg="add mod">
          <ac:chgData name="ALEXANDRE" userId="734048d45b8f99b5" providerId="LiveId" clId="{3286CA38-BCB4-4B22-BF21-C49853EA3999}" dt="2021-01-13T18:34:15.634" v="419" actId="1076"/>
          <ac:picMkLst>
            <pc:docMk/>
            <pc:sldMk cId="2581444830" sldId="299"/>
            <ac:picMk id="9" creationId="{81C2EAED-F54C-4157-93D2-5E916C1BAADF}"/>
          </ac:picMkLst>
        </pc:picChg>
      </pc:sldChg>
      <pc:sldChg chg="del">
        <pc:chgData name="ALEXANDRE" userId="734048d45b8f99b5" providerId="LiveId" clId="{3286CA38-BCB4-4B22-BF21-C49853EA3999}" dt="2021-01-13T18:21:21.306" v="151" actId="47"/>
        <pc:sldMkLst>
          <pc:docMk/>
          <pc:sldMk cId="3860180113" sldId="299"/>
        </pc:sldMkLst>
      </pc:sldChg>
      <pc:sldChg chg="addSp delSp modSp add mod">
        <pc:chgData name="ALEXANDRE" userId="734048d45b8f99b5" providerId="LiveId" clId="{3286CA38-BCB4-4B22-BF21-C49853EA3999}" dt="2021-01-13T18:42:10.252" v="514" actId="115"/>
        <pc:sldMkLst>
          <pc:docMk/>
          <pc:sldMk cId="1079378485" sldId="300"/>
        </pc:sldMkLst>
        <pc:spChg chg="mod">
          <ac:chgData name="ALEXANDRE" userId="734048d45b8f99b5" providerId="LiveId" clId="{3286CA38-BCB4-4B22-BF21-C49853EA3999}" dt="2021-01-13T18:41:58.574" v="511" actId="1076"/>
          <ac:spMkLst>
            <pc:docMk/>
            <pc:sldMk cId="1079378485" sldId="300"/>
            <ac:spMk id="2" creationId="{ED7F4164-B448-4D2A-B93E-DEC824A19124}"/>
          </ac:spMkLst>
        </pc:spChg>
        <pc:spChg chg="mod">
          <ac:chgData name="ALEXANDRE" userId="734048d45b8f99b5" providerId="LiveId" clId="{3286CA38-BCB4-4B22-BF21-C49853EA3999}" dt="2021-01-13T18:42:10.252" v="514" actId="115"/>
          <ac:spMkLst>
            <pc:docMk/>
            <pc:sldMk cId="1079378485" sldId="300"/>
            <ac:spMk id="3" creationId="{F98C43E8-F160-4BCE-89D8-815C07EC2CE4}"/>
          </ac:spMkLst>
        </pc:spChg>
        <pc:spChg chg="mod">
          <ac:chgData name="ALEXANDRE" userId="734048d45b8f99b5" providerId="LiveId" clId="{3286CA38-BCB4-4B22-BF21-C49853EA3999}" dt="2021-01-13T18:41:11.116" v="491" actId="1076"/>
          <ac:spMkLst>
            <pc:docMk/>
            <pc:sldMk cId="1079378485" sldId="300"/>
            <ac:spMk id="6" creationId="{E604A5C6-5FB9-4761-8B3A-783789AC1B1D}"/>
          </ac:spMkLst>
        </pc:spChg>
        <pc:picChg chg="del">
          <ac:chgData name="ALEXANDRE" userId="734048d45b8f99b5" providerId="LiveId" clId="{3286CA38-BCB4-4B22-BF21-C49853EA3999}" dt="2021-01-13T18:40:49.213" v="477" actId="478"/>
          <ac:picMkLst>
            <pc:docMk/>
            <pc:sldMk cId="1079378485" sldId="300"/>
            <ac:picMk id="5" creationId="{55261BC1-5379-4742-B6FA-4F00FB6CB72D}"/>
          </ac:picMkLst>
        </pc:picChg>
        <pc:picChg chg="add mod ord">
          <ac:chgData name="ALEXANDRE" userId="734048d45b8f99b5" providerId="LiveId" clId="{3286CA38-BCB4-4B22-BF21-C49853EA3999}" dt="2021-01-13T18:41:07.938" v="490" actId="1076"/>
          <ac:picMkLst>
            <pc:docMk/>
            <pc:sldMk cId="1079378485" sldId="300"/>
            <ac:picMk id="7" creationId="{C6BD3E6C-008D-429A-B39D-C743B8B0D648}"/>
          </ac:picMkLst>
        </pc:picChg>
      </pc:sldChg>
      <pc:sldChg chg="del">
        <pc:chgData name="ALEXANDRE" userId="734048d45b8f99b5" providerId="LiveId" clId="{3286CA38-BCB4-4B22-BF21-C49853EA3999}" dt="2021-01-13T18:21:21.451" v="152" actId="47"/>
        <pc:sldMkLst>
          <pc:docMk/>
          <pc:sldMk cId="3369680942" sldId="300"/>
        </pc:sldMkLst>
      </pc:sldChg>
      <pc:sldChg chg="addSp modSp new mod">
        <pc:chgData name="ALEXANDRE" userId="734048d45b8f99b5" providerId="LiveId" clId="{3286CA38-BCB4-4B22-BF21-C49853EA3999}" dt="2021-01-13T18:59:40.854" v="607" actId="1076"/>
        <pc:sldMkLst>
          <pc:docMk/>
          <pc:sldMk cId="2659287604" sldId="301"/>
        </pc:sldMkLst>
        <pc:spChg chg="mod">
          <ac:chgData name="ALEXANDRE" userId="734048d45b8f99b5" providerId="LiveId" clId="{3286CA38-BCB4-4B22-BF21-C49853EA3999}" dt="2021-01-13T18:59:30.492" v="604" actId="1076"/>
          <ac:spMkLst>
            <pc:docMk/>
            <pc:sldMk cId="2659287604" sldId="301"/>
            <ac:spMk id="2" creationId="{18297A64-7304-49CA-941B-4A11D80C2CC9}"/>
          </ac:spMkLst>
        </pc:spChg>
        <pc:spChg chg="mod">
          <ac:chgData name="ALEXANDRE" userId="734048d45b8f99b5" providerId="LiveId" clId="{3286CA38-BCB4-4B22-BF21-C49853EA3999}" dt="2021-01-13T18:59:40.854" v="607" actId="1076"/>
          <ac:spMkLst>
            <pc:docMk/>
            <pc:sldMk cId="2659287604" sldId="301"/>
            <ac:spMk id="3" creationId="{344FD0ED-1F23-4760-87AF-5B4BFA48E426}"/>
          </ac:spMkLst>
        </pc:spChg>
        <pc:picChg chg="add mod">
          <ac:chgData name="ALEXANDRE" userId="734048d45b8f99b5" providerId="LiveId" clId="{3286CA38-BCB4-4B22-BF21-C49853EA3999}" dt="2021-01-13T18:59:19.352" v="602" actId="14100"/>
          <ac:picMkLst>
            <pc:docMk/>
            <pc:sldMk cId="2659287604" sldId="301"/>
            <ac:picMk id="5122" creationId="{13B1E01A-62C6-41B0-B098-BB136F002E81}"/>
          </ac:picMkLst>
        </pc:picChg>
      </pc:sldChg>
      <pc:sldChg chg="del">
        <pc:chgData name="ALEXANDRE" userId="734048d45b8f99b5" providerId="LiveId" clId="{3286CA38-BCB4-4B22-BF21-C49853EA3999}" dt="2021-01-13T18:21:21.159" v="150" actId="47"/>
        <pc:sldMkLst>
          <pc:docMk/>
          <pc:sldMk cId="2791660458" sldId="301"/>
        </pc:sldMkLst>
      </pc:sldChg>
      <pc:sldChg chg="addSp delSp modSp add mod setBg">
        <pc:chgData name="ALEXANDRE" userId="734048d45b8f99b5" providerId="LiveId" clId="{3286CA38-BCB4-4B22-BF21-C49853EA3999}" dt="2021-01-13T19:03:01.475" v="668" actId="113"/>
        <pc:sldMkLst>
          <pc:docMk/>
          <pc:sldMk cId="883758083" sldId="302"/>
        </pc:sldMkLst>
        <pc:spChg chg="mod">
          <ac:chgData name="ALEXANDRE" userId="734048d45b8f99b5" providerId="LiveId" clId="{3286CA38-BCB4-4B22-BF21-C49853EA3999}" dt="2021-01-13T19:02:05.801" v="651" actId="14100"/>
          <ac:spMkLst>
            <pc:docMk/>
            <pc:sldMk cId="883758083" sldId="302"/>
            <ac:spMk id="2" creationId="{18297A64-7304-49CA-941B-4A11D80C2CC9}"/>
          </ac:spMkLst>
        </pc:spChg>
        <pc:spChg chg="mod ord">
          <ac:chgData name="ALEXANDRE" userId="734048d45b8f99b5" providerId="LiveId" clId="{3286CA38-BCB4-4B22-BF21-C49853EA3999}" dt="2021-01-13T19:03:01.475" v="668" actId="113"/>
          <ac:spMkLst>
            <pc:docMk/>
            <pc:sldMk cId="883758083" sldId="302"/>
            <ac:spMk id="3" creationId="{344FD0ED-1F23-4760-87AF-5B4BFA48E426}"/>
          </ac:spMkLst>
        </pc:spChg>
        <pc:spChg chg="add">
          <ac:chgData name="ALEXANDRE" userId="734048d45b8f99b5" providerId="LiveId" clId="{3286CA38-BCB4-4B22-BF21-C49853EA3999}" dt="2021-01-13T19:01:52.508" v="647" actId="26606"/>
          <ac:spMkLst>
            <pc:docMk/>
            <pc:sldMk cId="883758083" sldId="302"/>
            <ac:spMk id="71" creationId="{AFA67CD3-AB4E-4A7A-BEB8-53C445D8C44E}"/>
          </ac:spMkLst>
        </pc:spChg>
        <pc:spChg chg="add">
          <ac:chgData name="ALEXANDRE" userId="734048d45b8f99b5" providerId="LiveId" clId="{3286CA38-BCB4-4B22-BF21-C49853EA3999}" dt="2021-01-13T19:01:52.508" v="647" actId="26606"/>
          <ac:spMkLst>
            <pc:docMk/>
            <pc:sldMk cId="883758083" sldId="302"/>
            <ac:spMk id="75" creationId="{339C8D78-A644-462F-B674-F440635E5353}"/>
          </ac:spMkLst>
        </pc:spChg>
        <pc:picChg chg="add">
          <ac:chgData name="ALEXANDRE" userId="734048d45b8f99b5" providerId="LiveId" clId="{3286CA38-BCB4-4B22-BF21-C49853EA3999}" dt="2021-01-13T19:01:52.508" v="647" actId="26606"/>
          <ac:picMkLst>
            <pc:docMk/>
            <pc:sldMk cId="883758083" sldId="302"/>
            <ac:picMk id="73" creationId="{07CF545F-9C2E-4446-97CD-AD92990C2B68}"/>
          </ac:picMkLst>
        </pc:picChg>
        <pc:picChg chg="del">
          <ac:chgData name="ALEXANDRE" userId="734048d45b8f99b5" providerId="LiveId" clId="{3286CA38-BCB4-4B22-BF21-C49853EA3999}" dt="2021-01-13T19:00:26.812" v="613" actId="478"/>
          <ac:picMkLst>
            <pc:docMk/>
            <pc:sldMk cId="883758083" sldId="302"/>
            <ac:picMk id="5122" creationId="{13B1E01A-62C6-41B0-B098-BB136F002E81}"/>
          </ac:picMkLst>
        </pc:picChg>
        <pc:picChg chg="add mod">
          <ac:chgData name="ALEXANDRE" userId="734048d45b8f99b5" providerId="LiveId" clId="{3286CA38-BCB4-4B22-BF21-C49853EA3999}" dt="2021-01-13T19:01:52.508" v="647" actId="26606"/>
          <ac:picMkLst>
            <pc:docMk/>
            <pc:sldMk cId="883758083" sldId="302"/>
            <ac:picMk id="6146" creationId="{3CF71A0D-F66C-448C-B251-E79ECEA76EB3}"/>
          </ac:picMkLst>
        </pc:picChg>
      </pc:sldChg>
      <pc:sldChg chg="del">
        <pc:chgData name="ALEXANDRE" userId="734048d45b8f99b5" providerId="LiveId" clId="{3286CA38-BCB4-4B22-BF21-C49853EA3999}" dt="2021-01-13T18:21:21.006" v="149" actId="47"/>
        <pc:sldMkLst>
          <pc:docMk/>
          <pc:sldMk cId="2850703988" sldId="302"/>
        </pc:sldMkLst>
      </pc:sldChg>
      <pc:sldChg chg="addSp delSp modSp new mod">
        <pc:chgData name="ALEXANDRE" userId="734048d45b8f99b5" providerId="LiveId" clId="{3286CA38-BCB4-4B22-BF21-C49853EA3999}" dt="2021-01-13T21:11:39.035" v="706" actId="20577"/>
        <pc:sldMkLst>
          <pc:docMk/>
          <pc:sldMk cId="3106559000" sldId="303"/>
        </pc:sldMkLst>
        <pc:spChg chg="mod">
          <ac:chgData name="ALEXANDRE" userId="734048d45b8f99b5" providerId="LiveId" clId="{3286CA38-BCB4-4B22-BF21-C49853EA3999}" dt="2021-01-13T21:11:25.587" v="703" actId="1076"/>
          <ac:spMkLst>
            <pc:docMk/>
            <pc:sldMk cId="3106559000" sldId="303"/>
            <ac:spMk id="2" creationId="{196293B4-AEEC-471F-B694-6021E7C1143A}"/>
          </ac:spMkLst>
        </pc:spChg>
        <pc:spChg chg="del mod">
          <ac:chgData name="ALEXANDRE" userId="734048d45b8f99b5" providerId="LiveId" clId="{3286CA38-BCB4-4B22-BF21-C49853EA3999}" dt="2021-01-13T21:09:27.173" v="695" actId="478"/>
          <ac:spMkLst>
            <pc:docMk/>
            <pc:sldMk cId="3106559000" sldId="303"/>
            <ac:spMk id="3" creationId="{6C72F1F8-4CA2-4F9D-9A1C-79CC4D40D38F}"/>
          </ac:spMkLst>
        </pc:spChg>
        <pc:spChg chg="add del mod">
          <ac:chgData name="ALEXANDRE" userId="734048d45b8f99b5" providerId="LiveId" clId="{3286CA38-BCB4-4B22-BF21-C49853EA3999}" dt="2021-01-13T21:11:39.035" v="706" actId="20577"/>
          <ac:spMkLst>
            <pc:docMk/>
            <pc:sldMk cId="3106559000" sldId="303"/>
            <ac:spMk id="5" creationId="{EF9ABEAE-3377-439A-BB8E-BE3527E4A6EC}"/>
          </ac:spMkLst>
        </pc:spChg>
        <pc:picChg chg="add mod">
          <ac:chgData name="ALEXANDRE" userId="734048d45b8f99b5" providerId="LiveId" clId="{3286CA38-BCB4-4B22-BF21-C49853EA3999}" dt="2021-01-13T21:09:57.476" v="700" actId="1076"/>
          <ac:picMkLst>
            <pc:docMk/>
            <pc:sldMk cId="3106559000" sldId="303"/>
            <ac:picMk id="7170" creationId="{0A6A0EEF-A5CE-4BFD-A224-4CCB8C6F87F9}"/>
          </ac:picMkLst>
        </pc:picChg>
      </pc:sldChg>
      <pc:sldChg chg="del">
        <pc:chgData name="ALEXANDRE" userId="734048d45b8f99b5" providerId="LiveId" clId="{3286CA38-BCB4-4B22-BF21-C49853EA3999}" dt="2021-01-13T18:21:22.044" v="155" actId="47"/>
        <pc:sldMkLst>
          <pc:docMk/>
          <pc:sldMk cId="4244258750" sldId="303"/>
        </pc:sldMkLst>
      </pc:sldChg>
      <pc:sldChg chg="addSp delSp modSp add mod">
        <pc:chgData name="ALEXANDRE" userId="734048d45b8f99b5" providerId="LiveId" clId="{3286CA38-BCB4-4B22-BF21-C49853EA3999}" dt="2021-01-13T21:22:44.336" v="897" actId="20577"/>
        <pc:sldMkLst>
          <pc:docMk/>
          <pc:sldMk cId="1180377996" sldId="304"/>
        </pc:sldMkLst>
        <pc:spChg chg="mod">
          <ac:chgData name="ALEXANDRE" userId="734048d45b8f99b5" providerId="LiveId" clId="{3286CA38-BCB4-4B22-BF21-C49853EA3999}" dt="2021-01-13T21:12:34.684" v="711" actId="20577"/>
          <ac:spMkLst>
            <pc:docMk/>
            <pc:sldMk cId="1180377996" sldId="304"/>
            <ac:spMk id="2" creationId="{196293B4-AEEC-471F-B694-6021E7C1143A}"/>
          </ac:spMkLst>
        </pc:spChg>
        <pc:spChg chg="mod">
          <ac:chgData name="ALEXANDRE" userId="734048d45b8f99b5" providerId="LiveId" clId="{3286CA38-BCB4-4B22-BF21-C49853EA3999}" dt="2021-01-13T21:22:44.336" v="897" actId="20577"/>
          <ac:spMkLst>
            <pc:docMk/>
            <pc:sldMk cId="1180377996" sldId="304"/>
            <ac:spMk id="5" creationId="{EF9ABEAE-3377-439A-BB8E-BE3527E4A6EC}"/>
          </ac:spMkLst>
        </pc:spChg>
        <pc:picChg chg="del">
          <ac:chgData name="ALEXANDRE" userId="734048d45b8f99b5" providerId="LiveId" clId="{3286CA38-BCB4-4B22-BF21-C49853EA3999}" dt="2021-01-13T21:12:41.874" v="713" actId="478"/>
          <ac:picMkLst>
            <pc:docMk/>
            <pc:sldMk cId="1180377996" sldId="304"/>
            <ac:picMk id="7170" creationId="{0A6A0EEF-A5CE-4BFD-A224-4CCB8C6F87F9}"/>
          </ac:picMkLst>
        </pc:picChg>
        <pc:picChg chg="add mod">
          <ac:chgData name="ALEXANDRE" userId="734048d45b8f99b5" providerId="LiveId" clId="{3286CA38-BCB4-4B22-BF21-C49853EA3999}" dt="2021-01-13T21:13:01.497" v="720" actId="1076"/>
          <ac:picMkLst>
            <pc:docMk/>
            <pc:sldMk cId="1180377996" sldId="304"/>
            <ac:picMk id="8194" creationId="{5D1DF90D-27C1-4CD1-BA80-DCEF1D107011}"/>
          </ac:picMkLst>
        </pc:picChg>
      </pc:sldChg>
      <pc:sldChg chg="addSp delSp add del">
        <pc:chgData name="ALEXANDRE" userId="734048d45b8f99b5" providerId="LiveId" clId="{3286CA38-BCB4-4B22-BF21-C49853EA3999}" dt="2021-01-13T21:14:34.717" v="728" actId="2890"/>
        <pc:sldMkLst>
          <pc:docMk/>
          <pc:sldMk cId="1360094021" sldId="305"/>
        </pc:sldMkLst>
        <pc:picChg chg="add del">
          <ac:chgData name="ALEXANDRE" userId="734048d45b8f99b5" providerId="LiveId" clId="{3286CA38-BCB4-4B22-BF21-C49853EA3999}" dt="2021-01-13T21:14:33.696" v="727" actId="478"/>
          <ac:picMkLst>
            <pc:docMk/>
            <pc:sldMk cId="1360094021" sldId="305"/>
            <ac:picMk id="7170" creationId="{0A6A0EEF-A5CE-4BFD-A224-4CCB8C6F87F9}"/>
          </ac:picMkLst>
        </pc:picChg>
      </pc:sldChg>
      <pc:sldChg chg="addSp delSp modSp add mod">
        <pc:chgData name="ALEXANDRE" userId="734048d45b8f99b5" providerId="LiveId" clId="{3286CA38-BCB4-4B22-BF21-C49853EA3999}" dt="2021-01-13T21:21:14.741" v="868" actId="1076"/>
        <pc:sldMkLst>
          <pc:docMk/>
          <pc:sldMk cId="2584431650" sldId="305"/>
        </pc:sldMkLst>
        <pc:spChg chg="mod">
          <ac:chgData name="ALEXANDRE" userId="734048d45b8f99b5" providerId="LiveId" clId="{3286CA38-BCB4-4B22-BF21-C49853EA3999}" dt="2021-01-13T21:21:14.741" v="868" actId="1076"/>
          <ac:spMkLst>
            <pc:docMk/>
            <pc:sldMk cId="2584431650" sldId="305"/>
            <ac:spMk id="2" creationId="{196293B4-AEEC-471F-B694-6021E7C1143A}"/>
          </ac:spMkLst>
        </pc:spChg>
        <pc:spChg chg="mod">
          <ac:chgData name="ALEXANDRE" userId="734048d45b8f99b5" providerId="LiveId" clId="{3286CA38-BCB4-4B22-BF21-C49853EA3999}" dt="2021-01-13T21:21:11.705" v="867" actId="1076"/>
          <ac:spMkLst>
            <pc:docMk/>
            <pc:sldMk cId="2584431650" sldId="305"/>
            <ac:spMk id="5" creationId="{EF9ABEAE-3377-439A-BB8E-BE3527E4A6EC}"/>
          </ac:spMkLst>
        </pc:spChg>
        <pc:picChg chg="del">
          <ac:chgData name="ALEXANDRE" userId="734048d45b8f99b5" providerId="LiveId" clId="{3286CA38-BCB4-4B22-BF21-C49853EA3999}" dt="2021-01-13T21:15:55.158" v="746" actId="478"/>
          <ac:picMkLst>
            <pc:docMk/>
            <pc:sldMk cId="2584431650" sldId="305"/>
            <ac:picMk id="8194" creationId="{5D1DF90D-27C1-4CD1-BA80-DCEF1D107011}"/>
          </ac:picMkLst>
        </pc:picChg>
        <pc:picChg chg="add mod">
          <ac:chgData name="ALEXANDRE" userId="734048d45b8f99b5" providerId="LiveId" clId="{3286CA38-BCB4-4B22-BF21-C49853EA3999}" dt="2021-01-13T21:21:06.663" v="866" actId="1076"/>
          <ac:picMkLst>
            <pc:docMk/>
            <pc:sldMk cId="2584431650" sldId="305"/>
            <ac:picMk id="9218" creationId="{B104673E-DFD9-432D-B94E-91E38EA51ADA}"/>
          </ac:picMkLst>
        </pc:picChg>
      </pc:sldChg>
      <pc:sldChg chg="addSp delSp modSp add mod">
        <pc:chgData name="ALEXANDRE" userId="734048d45b8f99b5" providerId="LiveId" clId="{3286CA38-BCB4-4B22-BF21-C49853EA3999}" dt="2021-01-13T21:18:06.903" v="756" actId="1076"/>
        <pc:sldMkLst>
          <pc:docMk/>
          <pc:sldMk cId="1287830264" sldId="306"/>
        </pc:sldMkLst>
        <pc:spChg chg="mod">
          <ac:chgData name="ALEXANDRE" userId="734048d45b8f99b5" providerId="LiveId" clId="{3286CA38-BCB4-4B22-BF21-C49853EA3999}" dt="2021-01-13T21:17:48.935" v="753" actId="115"/>
          <ac:spMkLst>
            <pc:docMk/>
            <pc:sldMk cId="1287830264" sldId="306"/>
            <ac:spMk id="5" creationId="{EF9ABEAE-3377-439A-BB8E-BE3527E4A6EC}"/>
          </ac:spMkLst>
        </pc:spChg>
        <pc:picChg chg="add mod">
          <ac:chgData name="ALEXANDRE" userId="734048d45b8f99b5" providerId="LiveId" clId="{3286CA38-BCB4-4B22-BF21-C49853EA3999}" dt="2021-01-13T21:18:06.903" v="756" actId="1076"/>
          <ac:picMkLst>
            <pc:docMk/>
            <pc:sldMk cId="1287830264" sldId="306"/>
            <ac:picMk id="4" creationId="{BE47E232-3C1D-4C23-9E0A-DCBE1F6E0092}"/>
          </ac:picMkLst>
        </pc:picChg>
        <pc:picChg chg="del">
          <ac:chgData name="ALEXANDRE" userId="734048d45b8f99b5" providerId="LiveId" clId="{3286CA38-BCB4-4B22-BF21-C49853EA3999}" dt="2021-01-13T21:17:50.543" v="754" actId="478"/>
          <ac:picMkLst>
            <pc:docMk/>
            <pc:sldMk cId="1287830264" sldId="306"/>
            <ac:picMk id="7170" creationId="{0A6A0EEF-A5CE-4BFD-A224-4CCB8C6F87F9}"/>
          </ac:picMkLst>
        </pc:picChg>
      </pc:sldChg>
      <pc:sldChg chg="del">
        <pc:chgData name="ALEXANDRE" userId="734048d45b8f99b5" providerId="LiveId" clId="{3286CA38-BCB4-4B22-BF21-C49853EA3999}" dt="2021-01-13T18:21:31.286" v="178" actId="47"/>
        <pc:sldMkLst>
          <pc:docMk/>
          <pc:sldMk cId="3552189049" sldId="306"/>
        </pc:sldMkLst>
      </pc:sldChg>
      <pc:sldChg chg="addSp delSp modSp add mod">
        <pc:chgData name="ALEXANDRE" userId="734048d45b8f99b5" providerId="LiveId" clId="{3286CA38-BCB4-4B22-BF21-C49853EA3999}" dt="2021-01-13T21:23:03.147" v="919" actId="1076"/>
        <pc:sldMkLst>
          <pc:docMk/>
          <pc:sldMk cId="1066439315" sldId="307"/>
        </pc:sldMkLst>
        <pc:spChg chg="del mod">
          <ac:chgData name="ALEXANDRE" userId="734048d45b8f99b5" providerId="LiveId" clId="{3286CA38-BCB4-4B22-BF21-C49853EA3999}" dt="2021-01-13T21:19:17.539" v="816" actId="478"/>
          <ac:spMkLst>
            <pc:docMk/>
            <pc:sldMk cId="1066439315" sldId="307"/>
            <ac:spMk id="5" creationId="{EF9ABEAE-3377-439A-BB8E-BE3527E4A6EC}"/>
          </ac:spMkLst>
        </pc:spChg>
        <pc:spChg chg="add del mod">
          <ac:chgData name="ALEXANDRE" userId="734048d45b8f99b5" providerId="LiveId" clId="{3286CA38-BCB4-4B22-BF21-C49853EA3999}" dt="2021-01-13T21:19:20.996" v="817" actId="478"/>
          <ac:spMkLst>
            <pc:docMk/>
            <pc:sldMk cId="1066439315" sldId="307"/>
            <ac:spMk id="7" creationId="{0165E78B-8CF6-4EA9-B474-DD13FB124895}"/>
          </ac:spMkLst>
        </pc:spChg>
        <pc:spChg chg="add mod">
          <ac:chgData name="ALEXANDRE" userId="734048d45b8f99b5" providerId="LiveId" clId="{3286CA38-BCB4-4B22-BF21-C49853EA3999}" dt="2021-01-13T21:23:03.147" v="919" actId="1076"/>
          <ac:spMkLst>
            <pc:docMk/>
            <pc:sldMk cId="1066439315" sldId="307"/>
            <ac:spMk id="8" creationId="{D31CF593-0800-40E6-A68F-BA23E68ED799}"/>
          </ac:spMkLst>
        </pc:spChg>
        <pc:spChg chg="add mod">
          <ac:chgData name="ALEXANDRE" userId="734048d45b8f99b5" providerId="LiveId" clId="{3286CA38-BCB4-4B22-BF21-C49853EA3999}" dt="2021-01-13T21:23:01.482" v="918" actId="1076"/>
          <ac:spMkLst>
            <pc:docMk/>
            <pc:sldMk cId="1066439315" sldId="307"/>
            <ac:spMk id="12" creationId="{F065E2B1-0283-4E9C-B5E8-D66E09392572}"/>
          </ac:spMkLst>
        </pc:spChg>
        <pc:picChg chg="add mod">
          <ac:chgData name="ALEXANDRE" userId="734048d45b8f99b5" providerId="LiveId" clId="{3286CA38-BCB4-4B22-BF21-C49853EA3999}" dt="2021-01-13T21:22:30.291" v="875" actId="1076"/>
          <ac:picMkLst>
            <pc:docMk/>
            <pc:sldMk cId="1066439315" sldId="307"/>
            <ac:picMk id="4" creationId="{C139B706-F1DE-4698-AD7B-B7A8ADAC180C}"/>
          </ac:picMkLst>
        </pc:picChg>
        <pc:picChg chg="add mod">
          <ac:chgData name="ALEXANDRE" userId="734048d45b8f99b5" providerId="LiveId" clId="{3286CA38-BCB4-4B22-BF21-C49853EA3999}" dt="2021-01-13T21:22:50.084" v="898" actId="1076"/>
          <ac:picMkLst>
            <pc:docMk/>
            <pc:sldMk cId="1066439315" sldId="307"/>
            <ac:picMk id="10" creationId="{9FF27AB8-A94B-4761-B297-0FCD0AEC6001}"/>
          </ac:picMkLst>
        </pc:picChg>
        <pc:picChg chg="del">
          <ac:chgData name="ALEXANDRE" userId="734048d45b8f99b5" providerId="LiveId" clId="{3286CA38-BCB4-4B22-BF21-C49853EA3999}" dt="2021-01-13T21:18:42.816" v="758" actId="478"/>
          <ac:picMkLst>
            <pc:docMk/>
            <pc:sldMk cId="1066439315" sldId="307"/>
            <ac:picMk id="8194" creationId="{5D1DF90D-27C1-4CD1-BA80-DCEF1D107011}"/>
          </ac:picMkLst>
        </pc:picChg>
      </pc:sldChg>
      <pc:sldChg chg="del">
        <pc:chgData name="ALEXANDRE" userId="734048d45b8f99b5" providerId="LiveId" clId="{3286CA38-BCB4-4B22-BF21-C49853EA3999}" dt="2021-01-13T18:21:21.957" v="153" actId="47"/>
        <pc:sldMkLst>
          <pc:docMk/>
          <pc:sldMk cId="1325541290" sldId="307"/>
        </pc:sldMkLst>
      </pc:sldChg>
      <pc:sldChg chg="del">
        <pc:chgData name="ALEXANDRE" userId="734048d45b8f99b5" providerId="LiveId" clId="{3286CA38-BCB4-4B22-BF21-C49853EA3999}" dt="2021-01-13T18:21:22.338" v="164" actId="47"/>
        <pc:sldMkLst>
          <pc:docMk/>
          <pc:sldMk cId="37314596" sldId="308"/>
        </pc:sldMkLst>
      </pc:sldChg>
      <pc:sldChg chg="addSp delSp modSp add mod">
        <pc:chgData name="ALEXANDRE" userId="734048d45b8f99b5" providerId="LiveId" clId="{3286CA38-BCB4-4B22-BF21-C49853EA3999}" dt="2021-01-13T21:25:46.152" v="963" actId="33524"/>
        <pc:sldMkLst>
          <pc:docMk/>
          <pc:sldMk cId="1771374578" sldId="308"/>
        </pc:sldMkLst>
        <pc:spChg chg="mod ord">
          <ac:chgData name="ALEXANDRE" userId="734048d45b8f99b5" providerId="LiveId" clId="{3286CA38-BCB4-4B22-BF21-C49853EA3999}" dt="2021-01-13T21:24:46.007" v="952" actId="166"/>
          <ac:spMkLst>
            <pc:docMk/>
            <pc:sldMk cId="1771374578" sldId="308"/>
            <ac:spMk id="2" creationId="{196293B4-AEEC-471F-B694-6021E7C1143A}"/>
          </ac:spMkLst>
        </pc:spChg>
        <pc:spChg chg="mod">
          <ac:chgData name="ALEXANDRE" userId="734048d45b8f99b5" providerId="LiveId" clId="{3286CA38-BCB4-4B22-BF21-C49853EA3999}" dt="2021-01-13T21:25:46.152" v="963" actId="33524"/>
          <ac:spMkLst>
            <pc:docMk/>
            <pc:sldMk cId="1771374578" sldId="308"/>
            <ac:spMk id="5" creationId="{EF9ABEAE-3377-439A-BB8E-BE3527E4A6EC}"/>
          </ac:spMkLst>
        </pc:spChg>
        <pc:picChg chg="add mod">
          <ac:chgData name="ALEXANDRE" userId="734048d45b8f99b5" providerId="LiveId" clId="{3286CA38-BCB4-4B22-BF21-C49853EA3999}" dt="2021-01-13T21:25:02.072" v="955" actId="1076"/>
          <ac:picMkLst>
            <pc:docMk/>
            <pc:sldMk cId="1771374578" sldId="308"/>
            <ac:picMk id="4" creationId="{E6606997-F7D2-4B56-8904-A1D5EF5DC1E2}"/>
          </ac:picMkLst>
        </pc:picChg>
        <pc:picChg chg="del">
          <ac:chgData name="ALEXANDRE" userId="734048d45b8f99b5" providerId="LiveId" clId="{3286CA38-BCB4-4B22-BF21-C49853EA3999}" dt="2021-01-13T21:23:51.950" v="924" actId="478"/>
          <ac:picMkLst>
            <pc:docMk/>
            <pc:sldMk cId="1771374578" sldId="308"/>
            <ac:picMk id="9218" creationId="{B104673E-DFD9-432D-B94E-91E38EA51ADA}"/>
          </ac:picMkLst>
        </pc:picChg>
      </pc:sldChg>
      <pc:sldChg chg="del">
        <pc:chgData name="ALEXANDRE" userId="734048d45b8f99b5" providerId="LiveId" clId="{3286CA38-BCB4-4B22-BF21-C49853EA3999}" dt="2021-01-13T18:21:22.760" v="166" actId="47"/>
        <pc:sldMkLst>
          <pc:docMk/>
          <pc:sldMk cId="332991635" sldId="309"/>
        </pc:sldMkLst>
      </pc:sldChg>
      <pc:sldChg chg="addSp delSp modSp add mod">
        <pc:chgData name="ALEXANDRE" userId="734048d45b8f99b5" providerId="LiveId" clId="{3286CA38-BCB4-4B22-BF21-C49853EA3999}" dt="2021-01-13T21:28:43.314" v="998" actId="1076"/>
        <pc:sldMkLst>
          <pc:docMk/>
          <pc:sldMk cId="336970109" sldId="309"/>
        </pc:sldMkLst>
        <pc:spChg chg="mod">
          <ac:chgData name="ALEXANDRE" userId="734048d45b8f99b5" providerId="LiveId" clId="{3286CA38-BCB4-4B22-BF21-C49853EA3999}" dt="2021-01-13T21:28:18.716" v="992" actId="20577"/>
          <ac:spMkLst>
            <pc:docMk/>
            <pc:sldMk cId="336970109" sldId="309"/>
            <ac:spMk id="2" creationId="{196293B4-AEEC-471F-B694-6021E7C1143A}"/>
          </ac:spMkLst>
        </pc:spChg>
        <pc:spChg chg="mod">
          <ac:chgData name="ALEXANDRE" userId="734048d45b8f99b5" providerId="LiveId" clId="{3286CA38-BCB4-4B22-BF21-C49853EA3999}" dt="2021-01-13T21:28:34.264" v="997" actId="113"/>
          <ac:spMkLst>
            <pc:docMk/>
            <pc:sldMk cId="336970109" sldId="309"/>
            <ac:spMk id="5" creationId="{EF9ABEAE-3377-439A-BB8E-BE3527E4A6EC}"/>
          </ac:spMkLst>
        </pc:spChg>
        <pc:picChg chg="del">
          <ac:chgData name="ALEXANDRE" userId="734048d45b8f99b5" providerId="LiveId" clId="{3286CA38-BCB4-4B22-BF21-C49853EA3999}" dt="2021-01-13T21:26:43.329" v="966" actId="478"/>
          <ac:picMkLst>
            <pc:docMk/>
            <pc:sldMk cId="336970109" sldId="309"/>
            <ac:picMk id="4" creationId="{E6606997-F7D2-4B56-8904-A1D5EF5DC1E2}"/>
          </ac:picMkLst>
        </pc:picChg>
        <pc:picChg chg="add mod">
          <ac:chgData name="ALEXANDRE" userId="734048d45b8f99b5" providerId="LiveId" clId="{3286CA38-BCB4-4B22-BF21-C49853EA3999}" dt="2021-01-13T21:28:43.314" v="998" actId="1076"/>
          <ac:picMkLst>
            <pc:docMk/>
            <pc:sldMk cId="336970109" sldId="309"/>
            <ac:picMk id="10242" creationId="{CD99110C-D60D-4463-B4DD-C7E357E2E513}"/>
          </ac:picMkLst>
        </pc:picChg>
      </pc:sldChg>
      <pc:sldChg chg="del">
        <pc:chgData name="ALEXANDRE" userId="734048d45b8f99b5" providerId="LiveId" clId="{3286CA38-BCB4-4B22-BF21-C49853EA3999}" dt="2021-01-13T18:21:22.781" v="167" actId="47"/>
        <pc:sldMkLst>
          <pc:docMk/>
          <pc:sldMk cId="2641329674" sldId="310"/>
        </pc:sldMkLst>
      </pc:sldChg>
      <pc:sldChg chg="addSp delSp modSp add mod">
        <pc:chgData name="ALEXANDRE" userId="734048d45b8f99b5" providerId="LiveId" clId="{3286CA38-BCB4-4B22-BF21-C49853EA3999}" dt="2021-01-13T21:33:09.115" v="1050" actId="20577"/>
        <pc:sldMkLst>
          <pc:docMk/>
          <pc:sldMk cId="4267671462" sldId="310"/>
        </pc:sldMkLst>
        <pc:spChg chg="mod">
          <ac:chgData name="ALEXANDRE" userId="734048d45b8f99b5" providerId="LiveId" clId="{3286CA38-BCB4-4B22-BF21-C49853EA3999}" dt="2021-01-13T21:31:58.259" v="1028" actId="1076"/>
          <ac:spMkLst>
            <pc:docMk/>
            <pc:sldMk cId="4267671462" sldId="310"/>
            <ac:spMk id="2" creationId="{196293B4-AEEC-471F-B694-6021E7C1143A}"/>
          </ac:spMkLst>
        </pc:spChg>
        <pc:spChg chg="mod">
          <ac:chgData name="ALEXANDRE" userId="734048d45b8f99b5" providerId="LiveId" clId="{3286CA38-BCB4-4B22-BF21-C49853EA3999}" dt="2021-01-13T21:33:09.115" v="1050" actId="20577"/>
          <ac:spMkLst>
            <pc:docMk/>
            <pc:sldMk cId="4267671462" sldId="310"/>
            <ac:spMk id="5" creationId="{EF9ABEAE-3377-439A-BB8E-BE3527E4A6EC}"/>
          </ac:spMkLst>
        </pc:spChg>
        <pc:picChg chg="add mod ord">
          <ac:chgData name="ALEXANDRE" userId="734048d45b8f99b5" providerId="LiveId" clId="{3286CA38-BCB4-4B22-BF21-C49853EA3999}" dt="2021-01-13T21:32:08.571" v="1032" actId="1076"/>
          <ac:picMkLst>
            <pc:docMk/>
            <pc:sldMk cId="4267671462" sldId="310"/>
            <ac:picMk id="4" creationId="{37ADEED0-CB78-4159-B46F-6703E6BA5F4C}"/>
          </ac:picMkLst>
        </pc:picChg>
        <pc:picChg chg="del">
          <ac:chgData name="ALEXANDRE" userId="734048d45b8f99b5" providerId="LiveId" clId="{3286CA38-BCB4-4B22-BF21-C49853EA3999}" dt="2021-01-13T21:29:31.163" v="1012" actId="478"/>
          <ac:picMkLst>
            <pc:docMk/>
            <pc:sldMk cId="4267671462" sldId="310"/>
            <ac:picMk id="10242" creationId="{CD99110C-D60D-4463-B4DD-C7E357E2E513}"/>
          </ac:picMkLst>
        </pc:picChg>
        <pc:picChg chg="add del mod">
          <ac:chgData name="ALEXANDRE" userId="734048d45b8f99b5" providerId="LiveId" clId="{3286CA38-BCB4-4B22-BF21-C49853EA3999}" dt="2021-01-13T21:31:38.016" v="1019" actId="478"/>
          <ac:picMkLst>
            <pc:docMk/>
            <pc:sldMk cId="4267671462" sldId="310"/>
            <ac:picMk id="11266" creationId="{908AC3A9-DBFC-4B0D-BDDA-802D6CFC3A65}"/>
          </ac:picMkLst>
        </pc:picChg>
      </pc:sldChg>
      <pc:sldChg chg="del">
        <pc:chgData name="ALEXANDRE" userId="734048d45b8f99b5" providerId="LiveId" clId="{3286CA38-BCB4-4B22-BF21-C49853EA3999}" dt="2021-01-13T18:21:22.790" v="168" actId="47"/>
        <pc:sldMkLst>
          <pc:docMk/>
          <pc:sldMk cId="2708515654" sldId="311"/>
        </pc:sldMkLst>
      </pc:sldChg>
      <pc:sldChg chg="addSp delSp modSp add mod">
        <pc:chgData name="ALEXANDRE" userId="734048d45b8f99b5" providerId="LiveId" clId="{3286CA38-BCB4-4B22-BF21-C49853EA3999}" dt="2021-01-13T21:35:14.815" v="1083" actId="1076"/>
        <pc:sldMkLst>
          <pc:docMk/>
          <pc:sldMk cId="4081769783" sldId="311"/>
        </pc:sldMkLst>
        <pc:spChg chg="mod">
          <ac:chgData name="ALEXANDRE" userId="734048d45b8f99b5" providerId="LiveId" clId="{3286CA38-BCB4-4B22-BF21-C49853EA3999}" dt="2021-01-13T21:34:45.263" v="1078" actId="207"/>
          <ac:spMkLst>
            <pc:docMk/>
            <pc:sldMk cId="4081769783" sldId="311"/>
            <ac:spMk id="5" creationId="{EF9ABEAE-3377-439A-BB8E-BE3527E4A6EC}"/>
          </ac:spMkLst>
        </pc:spChg>
        <pc:picChg chg="del">
          <ac:chgData name="ALEXANDRE" userId="734048d45b8f99b5" providerId="LiveId" clId="{3286CA38-BCB4-4B22-BF21-C49853EA3999}" dt="2021-01-13T21:34:46.347" v="1079" actId="478"/>
          <ac:picMkLst>
            <pc:docMk/>
            <pc:sldMk cId="4081769783" sldId="311"/>
            <ac:picMk id="4" creationId="{37ADEED0-CB78-4159-B46F-6703E6BA5F4C}"/>
          </ac:picMkLst>
        </pc:picChg>
        <pc:picChg chg="add mod">
          <ac:chgData name="ALEXANDRE" userId="734048d45b8f99b5" providerId="LiveId" clId="{3286CA38-BCB4-4B22-BF21-C49853EA3999}" dt="2021-01-13T21:35:14.815" v="1083" actId="1076"/>
          <ac:picMkLst>
            <pc:docMk/>
            <pc:sldMk cId="4081769783" sldId="311"/>
            <ac:picMk id="6" creationId="{7981973E-9FDE-47DD-830A-B5E5A310B740}"/>
          </ac:picMkLst>
        </pc:picChg>
      </pc:sldChg>
      <pc:sldChg chg="del">
        <pc:chgData name="ALEXANDRE" userId="734048d45b8f99b5" providerId="LiveId" clId="{3286CA38-BCB4-4B22-BF21-C49853EA3999}" dt="2021-01-13T18:21:22.991" v="169" actId="47"/>
        <pc:sldMkLst>
          <pc:docMk/>
          <pc:sldMk cId="1025639043" sldId="312"/>
        </pc:sldMkLst>
      </pc:sldChg>
      <pc:sldChg chg="addSp delSp modSp add mod">
        <pc:chgData name="ALEXANDRE" userId="734048d45b8f99b5" providerId="LiveId" clId="{3286CA38-BCB4-4B22-BF21-C49853EA3999}" dt="2021-01-13T21:47:01.225" v="1219" actId="1076"/>
        <pc:sldMkLst>
          <pc:docMk/>
          <pc:sldMk cId="3619338744" sldId="312"/>
        </pc:sldMkLst>
        <pc:spChg chg="mod">
          <ac:chgData name="ALEXANDRE" userId="734048d45b8f99b5" providerId="LiveId" clId="{3286CA38-BCB4-4B22-BF21-C49853EA3999}" dt="2021-01-13T21:47:01.225" v="1219" actId="1076"/>
          <ac:spMkLst>
            <pc:docMk/>
            <pc:sldMk cId="3619338744" sldId="312"/>
            <ac:spMk id="2" creationId="{196293B4-AEEC-471F-B694-6021E7C1143A}"/>
          </ac:spMkLst>
        </pc:spChg>
        <pc:spChg chg="mod">
          <ac:chgData name="ALEXANDRE" userId="734048d45b8f99b5" providerId="LiveId" clId="{3286CA38-BCB4-4B22-BF21-C49853EA3999}" dt="2021-01-13T21:46:59.296" v="1218" actId="14100"/>
          <ac:spMkLst>
            <pc:docMk/>
            <pc:sldMk cId="3619338744" sldId="312"/>
            <ac:spMk id="5" creationId="{EF9ABEAE-3377-439A-BB8E-BE3527E4A6EC}"/>
          </ac:spMkLst>
        </pc:spChg>
        <pc:picChg chg="add del mod">
          <ac:chgData name="ALEXANDRE" userId="734048d45b8f99b5" providerId="LiveId" clId="{3286CA38-BCB4-4B22-BF21-C49853EA3999}" dt="2021-01-13T21:38:40.268" v="1156" actId="478"/>
          <ac:picMkLst>
            <pc:docMk/>
            <pc:sldMk cId="3619338744" sldId="312"/>
            <ac:picMk id="4" creationId="{6384A50F-3F13-4837-8CE9-2B2220B329E4}"/>
          </ac:picMkLst>
        </pc:picChg>
        <pc:picChg chg="del">
          <ac:chgData name="ALEXANDRE" userId="734048d45b8f99b5" providerId="LiveId" clId="{3286CA38-BCB4-4B22-BF21-C49853EA3999}" dt="2021-01-13T21:36:06.474" v="1110" actId="478"/>
          <ac:picMkLst>
            <pc:docMk/>
            <pc:sldMk cId="3619338744" sldId="312"/>
            <ac:picMk id="6" creationId="{7981973E-9FDE-47DD-830A-B5E5A310B740}"/>
          </ac:picMkLst>
        </pc:picChg>
      </pc:sldChg>
      <pc:sldChg chg="modSp add del mod modClrScheme chgLayout">
        <pc:chgData name="ALEXANDRE" userId="734048d45b8f99b5" providerId="LiveId" clId="{3286CA38-BCB4-4B22-BF21-C49853EA3999}" dt="2021-01-13T21:49:17.096" v="1230" actId="47"/>
        <pc:sldMkLst>
          <pc:docMk/>
          <pc:sldMk cId="560003271" sldId="313"/>
        </pc:sldMkLst>
        <pc:spChg chg="mod ord">
          <ac:chgData name="ALEXANDRE" userId="734048d45b8f99b5" providerId="LiveId" clId="{3286CA38-BCB4-4B22-BF21-C49853EA3999}" dt="2021-01-13T21:49:09.727" v="1228" actId="21"/>
          <ac:spMkLst>
            <pc:docMk/>
            <pc:sldMk cId="560003271" sldId="313"/>
            <ac:spMk id="2" creationId="{196293B4-AEEC-471F-B694-6021E7C1143A}"/>
          </ac:spMkLst>
        </pc:spChg>
        <pc:spChg chg="mod ord">
          <ac:chgData name="ALEXANDRE" userId="734048d45b8f99b5" providerId="LiveId" clId="{3286CA38-BCB4-4B22-BF21-C49853EA3999}" dt="2021-01-13T21:49:02.921" v="1226" actId="700"/>
          <ac:spMkLst>
            <pc:docMk/>
            <pc:sldMk cId="560003271" sldId="313"/>
            <ac:spMk id="5" creationId="{EF9ABEAE-3377-439A-BB8E-BE3527E4A6EC}"/>
          </ac:spMkLst>
        </pc:spChg>
      </pc:sldChg>
      <pc:sldChg chg="del">
        <pc:chgData name="ALEXANDRE" userId="734048d45b8f99b5" providerId="LiveId" clId="{3286CA38-BCB4-4B22-BF21-C49853EA3999}" dt="2021-01-13T18:21:31.286" v="178" actId="47"/>
        <pc:sldMkLst>
          <pc:docMk/>
          <pc:sldMk cId="875440619" sldId="313"/>
        </pc:sldMkLst>
      </pc:sldChg>
      <pc:sldChg chg="modSp add mod ord">
        <pc:chgData name="ALEXANDRE" userId="734048d45b8f99b5" providerId="LiveId" clId="{3286CA38-BCB4-4B22-BF21-C49853EA3999}" dt="2021-01-16T12:38:35.996" v="2356" actId="20577"/>
        <pc:sldMkLst>
          <pc:docMk/>
          <pc:sldMk cId="2223818045" sldId="313"/>
        </pc:sldMkLst>
        <pc:spChg chg="mod">
          <ac:chgData name="ALEXANDRE" userId="734048d45b8f99b5" providerId="LiveId" clId="{3286CA38-BCB4-4B22-BF21-C49853EA3999}" dt="2021-01-16T12:38:35.996" v="2356" actId="20577"/>
          <ac:spMkLst>
            <pc:docMk/>
            <pc:sldMk cId="2223818045" sldId="313"/>
            <ac:spMk id="2" creationId="{F9A0BA26-1F71-1D4E-BE52-10A03A521463}"/>
          </ac:spMkLst>
        </pc:spChg>
      </pc:sldChg>
      <pc:sldChg chg="delSp modSp add del mod">
        <pc:chgData name="ALEXANDRE" userId="734048d45b8f99b5" providerId="LiveId" clId="{3286CA38-BCB4-4B22-BF21-C49853EA3999}" dt="2021-01-13T21:38:28.166" v="1142" actId="47"/>
        <pc:sldMkLst>
          <pc:docMk/>
          <pc:sldMk cId="3862396478" sldId="313"/>
        </pc:sldMkLst>
        <pc:spChg chg="mod">
          <ac:chgData name="ALEXANDRE" userId="734048d45b8f99b5" providerId="LiveId" clId="{3286CA38-BCB4-4B22-BF21-C49853EA3999}" dt="2021-01-13T21:37:23.388" v="1135" actId="115"/>
          <ac:spMkLst>
            <pc:docMk/>
            <pc:sldMk cId="3862396478" sldId="313"/>
            <ac:spMk id="2" creationId="{196293B4-AEEC-471F-B694-6021E7C1143A}"/>
          </ac:spMkLst>
        </pc:spChg>
        <pc:spChg chg="mod">
          <ac:chgData name="ALEXANDRE" userId="734048d45b8f99b5" providerId="LiveId" clId="{3286CA38-BCB4-4B22-BF21-C49853EA3999}" dt="2021-01-13T21:37:56.317" v="1140" actId="115"/>
          <ac:spMkLst>
            <pc:docMk/>
            <pc:sldMk cId="3862396478" sldId="313"/>
            <ac:spMk id="5" creationId="{EF9ABEAE-3377-439A-BB8E-BE3527E4A6EC}"/>
          </ac:spMkLst>
        </pc:spChg>
        <pc:picChg chg="del">
          <ac:chgData name="ALEXANDRE" userId="734048d45b8f99b5" providerId="LiveId" clId="{3286CA38-BCB4-4B22-BF21-C49853EA3999}" dt="2021-01-13T21:37:58.029" v="1141" actId="478"/>
          <ac:picMkLst>
            <pc:docMk/>
            <pc:sldMk cId="3862396478" sldId="313"/>
            <ac:picMk id="4" creationId="{6384A50F-3F13-4837-8CE9-2B2220B329E4}"/>
          </ac:picMkLst>
        </pc:picChg>
      </pc:sldChg>
      <pc:sldChg chg="del">
        <pc:chgData name="ALEXANDRE" userId="734048d45b8f99b5" providerId="LiveId" clId="{3286CA38-BCB4-4B22-BF21-C49853EA3999}" dt="2021-01-13T18:21:31.286" v="178" actId="47"/>
        <pc:sldMkLst>
          <pc:docMk/>
          <pc:sldMk cId="1477381173" sldId="314"/>
        </pc:sldMkLst>
      </pc:sldChg>
      <pc:sldChg chg="add">
        <pc:chgData name="ALEXANDRE" userId="734048d45b8f99b5" providerId="LiveId" clId="{3286CA38-BCB4-4B22-BF21-C49853EA3999}" dt="2021-01-18T11:51:04.316" v="3928"/>
        <pc:sldMkLst>
          <pc:docMk/>
          <pc:sldMk cId="1778175397" sldId="314"/>
        </pc:sldMkLst>
      </pc:sldChg>
      <pc:sldChg chg="modSp new del mod">
        <pc:chgData name="ALEXANDRE" userId="734048d45b8f99b5" providerId="LiveId" clId="{3286CA38-BCB4-4B22-BF21-C49853EA3999}" dt="2021-01-13T21:51:34.301" v="1261" actId="47"/>
        <pc:sldMkLst>
          <pc:docMk/>
          <pc:sldMk cId="3356752436" sldId="314"/>
        </pc:sldMkLst>
        <pc:spChg chg="mod">
          <ac:chgData name="ALEXANDRE" userId="734048d45b8f99b5" providerId="LiveId" clId="{3286CA38-BCB4-4B22-BF21-C49853EA3999}" dt="2021-01-13T21:49:11.926" v="1229"/>
          <ac:spMkLst>
            <pc:docMk/>
            <pc:sldMk cId="3356752436" sldId="314"/>
            <ac:spMk id="2" creationId="{DA1B7391-075F-46D0-B015-35AEDC525B6F}"/>
          </ac:spMkLst>
        </pc:spChg>
        <pc:spChg chg="mod">
          <ac:chgData name="ALEXANDRE" userId="734048d45b8f99b5" providerId="LiveId" clId="{3286CA38-BCB4-4B22-BF21-C49853EA3999}" dt="2021-01-13T21:50:39.018" v="1260" actId="20577"/>
          <ac:spMkLst>
            <pc:docMk/>
            <pc:sldMk cId="3356752436" sldId="314"/>
            <ac:spMk id="3" creationId="{D3DA3A0B-B89A-49DE-8D13-6678801D00D9}"/>
          </ac:spMkLst>
        </pc:spChg>
      </pc:sldChg>
      <pc:sldChg chg="addSp delSp modSp new del mod">
        <pc:chgData name="ALEXANDRE" userId="734048d45b8f99b5" providerId="LiveId" clId="{3286CA38-BCB4-4B22-BF21-C49853EA3999}" dt="2021-01-18T11:50:58.172" v="3927" actId="2696"/>
        <pc:sldMkLst>
          <pc:docMk/>
          <pc:sldMk cId="3780387958" sldId="314"/>
        </pc:sldMkLst>
        <pc:spChg chg="mod">
          <ac:chgData name="ALEXANDRE" userId="734048d45b8f99b5" providerId="LiveId" clId="{3286CA38-BCB4-4B22-BF21-C49853EA3999}" dt="2021-01-13T22:03:19.734" v="1319" actId="20577"/>
          <ac:spMkLst>
            <pc:docMk/>
            <pc:sldMk cId="3780387958" sldId="314"/>
            <ac:spMk id="2" creationId="{2A5255A2-200C-44D4-A7CD-C7D53662D9F4}"/>
          </ac:spMkLst>
        </pc:spChg>
        <pc:spChg chg="mod">
          <ac:chgData name="ALEXANDRE" userId="734048d45b8f99b5" providerId="LiveId" clId="{3286CA38-BCB4-4B22-BF21-C49853EA3999}" dt="2021-01-13T22:04:44.048" v="1326" actId="123"/>
          <ac:spMkLst>
            <pc:docMk/>
            <pc:sldMk cId="3780387958" sldId="314"/>
            <ac:spMk id="3" creationId="{B19AFDB9-96E5-40CF-BB43-4B0EDB077EFA}"/>
          </ac:spMkLst>
        </pc:spChg>
        <pc:spChg chg="add del">
          <ac:chgData name="ALEXANDRE" userId="734048d45b8f99b5" providerId="LiveId" clId="{3286CA38-BCB4-4B22-BF21-C49853EA3999}" dt="2021-01-13T22:04:55.877" v="1328" actId="22"/>
          <ac:spMkLst>
            <pc:docMk/>
            <pc:sldMk cId="3780387958" sldId="314"/>
            <ac:spMk id="6" creationId="{A61A547F-E484-427D-B921-BE135E180831}"/>
          </ac:spMkLst>
        </pc:spChg>
        <pc:spChg chg="add mod">
          <ac:chgData name="ALEXANDRE" userId="734048d45b8f99b5" providerId="LiveId" clId="{3286CA38-BCB4-4B22-BF21-C49853EA3999}" dt="2021-01-13T22:05:15.969" v="1336" actId="1076"/>
          <ac:spMkLst>
            <pc:docMk/>
            <pc:sldMk cId="3780387958" sldId="314"/>
            <ac:spMk id="8" creationId="{16362322-1474-414F-B12A-A81AE8331D0D}"/>
          </ac:spMkLst>
        </pc:spChg>
        <pc:picChg chg="add mod">
          <ac:chgData name="ALEXANDRE" userId="734048d45b8f99b5" providerId="LiveId" clId="{3286CA38-BCB4-4B22-BF21-C49853EA3999}" dt="2021-01-13T22:04:33.677" v="1324" actId="1076"/>
          <ac:picMkLst>
            <pc:docMk/>
            <pc:sldMk cId="3780387958" sldId="314"/>
            <ac:picMk id="12290" creationId="{8A15BE47-D2B2-417D-BF0C-8AEFC5762051}"/>
          </ac:picMkLst>
        </pc:picChg>
      </pc:sldChg>
      <pc:sldChg chg="del">
        <pc:chgData name="ALEXANDRE" userId="734048d45b8f99b5" providerId="LiveId" clId="{3286CA38-BCB4-4B22-BF21-C49853EA3999}" dt="2021-01-13T18:21:22.397" v="165" actId="47"/>
        <pc:sldMkLst>
          <pc:docMk/>
          <pc:sldMk cId="1408593766" sldId="315"/>
        </pc:sldMkLst>
      </pc:sldChg>
      <pc:sldChg chg="add">
        <pc:chgData name="ALEXANDRE" userId="734048d45b8f99b5" providerId="LiveId" clId="{3286CA38-BCB4-4B22-BF21-C49853EA3999}" dt="2021-01-18T11:51:04.316" v="3928"/>
        <pc:sldMkLst>
          <pc:docMk/>
          <pc:sldMk cId="1480115408" sldId="315"/>
        </pc:sldMkLst>
      </pc:sldChg>
      <pc:sldChg chg="addSp delSp modSp add del mod modAnim">
        <pc:chgData name="ALEXANDRE" userId="734048d45b8f99b5" providerId="LiveId" clId="{3286CA38-BCB4-4B22-BF21-C49853EA3999}" dt="2021-01-18T11:50:58.172" v="3927" actId="2696"/>
        <pc:sldMkLst>
          <pc:docMk/>
          <pc:sldMk cId="2482601528" sldId="315"/>
        </pc:sldMkLst>
        <pc:spChg chg="del">
          <ac:chgData name="ALEXANDRE" userId="734048d45b8f99b5" providerId="LiveId" clId="{3286CA38-BCB4-4B22-BF21-C49853EA3999}" dt="2021-01-13T22:06:25.268" v="1340" actId="478"/>
          <ac:spMkLst>
            <pc:docMk/>
            <pc:sldMk cId="2482601528" sldId="315"/>
            <ac:spMk id="2" creationId="{2A5255A2-200C-44D4-A7CD-C7D53662D9F4}"/>
          </ac:spMkLst>
        </pc:spChg>
        <pc:spChg chg="del">
          <ac:chgData name="ALEXANDRE" userId="734048d45b8f99b5" providerId="LiveId" clId="{3286CA38-BCB4-4B22-BF21-C49853EA3999}" dt="2021-01-13T22:06:18.210" v="1338" actId="478"/>
          <ac:spMkLst>
            <pc:docMk/>
            <pc:sldMk cId="2482601528" sldId="315"/>
            <ac:spMk id="3" creationId="{B19AFDB9-96E5-40CF-BB43-4B0EDB077EFA}"/>
          </ac:spMkLst>
        </pc:spChg>
        <pc:spChg chg="add del mod">
          <ac:chgData name="ALEXANDRE" userId="734048d45b8f99b5" providerId="LiveId" clId="{3286CA38-BCB4-4B22-BF21-C49853EA3999}" dt="2021-01-13T22:06:22.213" v="1339" actId="478"/>
          <ac:spMkLst>
            <pc:docMk/>
            <pc:sldMk cId="2482601528" sldId="315"/>
            <ac:spMk id="4" creationId="{26E7D7BD-9738-42E8-B780-BF6E124ACEED}"/>
          </ac:spMkLst>
        </pc:spChg>
        <pc:spChg chg="add del mod">
          <ac:chgData name="ALEXANDRE" userId="734048d45b8f99b5" providerId="LiveId" clId="{3286CA38-BCB4-4B22-BF21-C49853EA3999}" dt="2021-01-13T22:07:54.898" v="1361" actId="478"/>
          <ac:spMkLst>
            <pc:docMk/>
            <pc:sldMk cId="2482601528" sldId="315"/>
            <ac:spMk id="6" creationId="{F7D90FD0-BBCE-4212-A99F-2677AFDB603A}"/>
          </ac:spMkLst>
        </pc:spChg>
        <pc:spChg chg="del">
          <ac:chgData name="ALEXANDRE" userId="734048d45b8f99b5" providerId="LiveId" clId="{3286CA38-BCB4-4B22-BF21-C49853EA3999}" dt="2021-01-13T22:06:18.210" v="1338" actId="478"/>
          <ac:spMkLst>
            <pc:docMk/>
            <pc:sldMk cId="2482601528" sldId="315"/>
            <ac:spMk id="8" creationId="{16362322-1474-414F-B12A-A81AE8331D0D}"/>
          </ac:spMkLst>
        </pc:spChg>
        <pc:spChg chg="add mod">
          <ac:chgData name="ALEXANDRE" userId="734048d45b8f99b5" providerId="LiveId" clId="{3286CA38-BCB4-4B22-BF21-C49853EA3999}" dt="2021-01-13T22:08:35.931" v="1405" actId="1038"/>
          <ac:spMkLst>
            <pc:docMk/>
            <pc:sldMk cId="2482601528" sldId="315"/>
            <ac:spMk id="10" creationId="{EF060E39-4E8D-4D2B-BA2F-3C99CFF1A6E4}"/>
          </ac:spMkLst>
        </pc:spChg>
        <pc:spChg chg="add mod">
          <ac:chgData name="ALEXANDRE" userId="734048d45b8f99b5" providerId="LiveId" clId="{3286CA38-BCB4-4B22-BF21-C49853EA3999}" dt="2021-01-13T22:08:09.992" v="1391" actId="115"/>
          <ac:spMkLst>
            <pc:docMk/>
            <pc:sldMk cId="2482601528" sldId="315"/>
            <ac:spMk id="12" creationId="{4A18AC17-0F19-4133-B511-7C32A4D7A428}"/>
          </ac:spMkLst>
        </pc:spChg>
        <pc:spChg chg="add mod">
          <ac:chgData name="ALEXANDRE" userId="734048d45b8f99b5" providerId="LiveId" clId="{3286CA38-BCB4-4B22-BF21-C49853EA3999}" dt="2021-01-13T22:08:29.018" v="1399" actId="14100"/>
          <ac:spMkLst>
            <pc:docMk/>
            <pc:sldMk cId="2482601528" sldId="315"/>
            <ac:spMk id="13" creationId="{FDDEFC61-7C0D-4179-AE52-106798D921D5}"/>
          </ac:spMkLst>
        </pc:spChg>
        <pc:picChg chg="add mod ord">
          <ac:chgData name="ALEXANDRE" userId="734048d45b8f99b5" providerId="LiveId" clId="{3286CA38-BCB4-4B22-BF21-C49853EA3999}" dt="2021-01-13T22:08:17.579" v="1394" actId="1076"/>
          <ac:picMkLst>
            <pc:docMk/>
            <pc:sldMk cId="2482601528" sldId="315"/>
            <ac:picMk id="9" creationId="{45F48294-61A1-49AA-B1CD-37896B33699A}"/>
          </ac:picMkLst>
        </pc:picChg>
        <pc:picChg chg="del">
          <ac:chgData name="ALEXANDRE" userId="734048d45b8f99b5" providerId="LiveId" clId="{3286CA38-BCB4-4B22-BF21-C49853EA3999}" dt="2021-01-13T22:06:18.210" v="1338" actId="478"/>
          <ac:picMkLst>
            <pc:docMk/>
            <pc:sldMk cId="2482601528" sldId="315"/>
            <ac:picMk id="12290" creationId="{8A15BE47-D2B2-417D-BF0C-8AEFC5762051}"/>
          </ac:picMkLst>
        </pc:picChg>
      </pc:sldChg>
      <pc:sldChg chg="delSp modSp add del mod ord">
        <pc:chgData name="ALEXANDRE" userId="734048d45b8f99b5" providerId="LiveId" clId="{3286CA38-BCB4-4B22-BF21-C49853EA3999}" dt="2021-01-16T12:39:16.082" v="2384" actId="47"/>
        <pc:sldMkLst>
          <pc:docMk/>
          <pc:sldMk cId="2164546091" sldId="316"/>
        </pc:sldMkLst>
        <pc:spChg chg="mod">
          <ac:chgData name="ALEXANDRE" userId="734048d45b8f99b5" providerId="LiveId" clId="{3286CA38-BCB4-4B22-BF21-C49853EA3999}" dt="2021-01-16T11:53:41.034" v="1432" actId="20577"/>
          <ac:spMkLst>
            <pc:docMk/>
            <pc:sldMk cId="2164546091" sldId="316"/>
            <ac:spMk id="2" creationId="{2A5255A2-200C-44D4-A7CD-C7D53662D9F4}"/>
          </ac:spMkLst>
        </pc:spChg>
        <pc:spChg chg="mod">
          <ac:chgData name="ALEXANDRE" userId="734048d45b8f99b5" providerId="LiveId" clId="{3286CA38-BCB4-4B22-BF21-C49853EA3999}" dt="2021-01-16T11:54:00.339" v="1442" actId="20577"/>
          <ac:spMkLst>
            <pc:docMk/>
            <pc:sldMk cId="2164546091" sldId="316"/>
            <ac:spMk id="3" creationId="{B19AFDB9-96E5-40CF-BB43-4B0EDB077EFA}"/>
          </ac:spMkLst>
        </pc:spChg>
        <pc:spChg chg="del">
          <ac:chgData name="ALEXANDRE" userId="734048d45b8f99b5" providerId="LiveId" clId="{3286CA38-BCB4-4B22-BF21-C49853EA3999}" dt="2021-01-16T11:53:44.539" v="1433" actId="478"/>
          <ac:spMkLst>
            <pc:docMk/>
            <pc:sldMk cId="2164546091" sldId="316"/>
            <ac:spMk id="8" creationId="{16362322-1474-414F-B12A-A81AE8331D0D}"/>
          </ac:spMkLst>
        </pc:spChg>
        <pc:picChg chg="del">
          <ac:chgData name="ALEXANDRE" userId="734048d45b8f99b5" providerId="LiveId" clId="{3286CA38-BCB4-4B22-BF21-C49853EA3999}" dt="2021-01-16T11:53:44.539" v="1433" actId="478"/>
          <ac:picMkLst>
            <pc:docMk/>
            <pc:sldMk cId="2164546091" sldId="316"/>
            <ac:picMk id="12290" creationId="{8A15BE47-D2B2-417D-BF0C-8AEFC5762051}"/>
          </ac:picMkLst>
        </pc:picChg>
      </pc:sldChg>
      <pc:sldChg chg="del">
        <pc:chgData name="ALEXANDRE" userId="734048d45b8f99b5" providerId="LiveId" clId="{3286CA38-BCB4-4B22-BF21-C49853EA3999}" dt="2021-01-13T18:21:31.286" v="178" actId="47"/>
        <pc:sldMkLst>
          <pc:docMk/>
          <pc:sldMk cId="1127402273" sldId="317"/>
        </pc:sldMkLst>
      </pc:sldChg>
      <pc:sldChg chg="modSp add mod">
        <pc:chgData name="ALEXANDRE" userId="734048d45b8f99b5" providerId="LiveId" clId="{3286CA38-BCB4-4B22-BF21-C49853EA3999}" dt="2021-01-16T12:03:05.489" v="1690" actId="1076"/>
        <pc:sldMkLst>
          <pc:docMk/>
          <pc:sldMk cId="1638252371" sldId="317"/>
        </pc:sldMkLst>
        <pc:spChg chg="mod">
          <ac:chgData name="ALEXANDRE" userId="734048d45b8f99b5" providerId="LiveId" clId="{3286CA38-BCB4-4B22-BF21-C49853EA3999}" dt="2021-01-16T12:03:05.489" v="1690" actId="1076"/>
          <ac:spMkLst>
            <pc:docMk/>
            <pc:sldMk cId="1638252371" sldId="317"/>
            <ac:spMk id="2" creationId="{2A5255A2-200C-44D4-A7CD-C7D53662D9F4}"/>
          </ac:spMkLst>
        </pc:spChg>
        <pc:spChg chg="mod">
          <ac:chgData name="ALEXANDRE" userId="734048d45b8f99b5" providerId="LiveId" clId="{3286CA38-BCB4-4B22-BF21-C49853EA3999}" dt="2021-01-16T11:56:38.851" v="1550" actId="115"/>
          <ac:spMkLst>
            <pc:docMk/>
            <pc:sldMk cId="1638252371" sldId="317"/>
            <ac:spMk id="3" creationId="{B19AFDB9-96E5-40CF-BB43-4B0EDB077EFA}"/>
          </ac:spMkLst>
        </pc:spChg>
      </pc:sldChg>
      <pc:sldChg chg="addSp delSp modSp add mod">
        <pc:chgData name="ALEXANDRE" userId="734048d45b8f99b5" providerId="LiveId" clId="{3286CA38-BCB4-4B22-BF21-C49853EA3999}" dt="2021-01-16T12:02:55.534" v="1689" actId="20577"/>
        <pc:sldMkLst>
          <pc:docMk/>
          <pc:sldMk cId="3628272083" sldId="318"/>
        </pc:sldMkLst>
        <pc:spChg chg="mod">
          <ac:chgData name="ALEXANDRE" userId="734048d45b8f99b5" providerId="LiveId" clId="{3286CA38-BCB4-4B22-BF21-C49853EA3999}" dt="2021-01-16T12:02:55.534" v="1689" actId="20577"/>
          <ac:spMkLst>
            <pc:docMk/>
            <pc:sldMk cId="3628272083" sldId="318"/>
            <ac:spMk id="2" creationId="{2A5255A2-200C-44D4-A7CD-C7D53662D9F4}"/>
          </ac:spMkLst>
        </pc:spChg>
        <pc:spChg chg="mod">
          <ac:chgData name="ALEXANDRE" userId="734048d45b8f99b5" providerId="LiveId" clId="{3286CA38-BCB4-4B22-BF21-C49853EA3999}" dt="2021-01-16T12:02:30.849" v="1673" actId="27636"/>
          <ac:spMkLst>
            <pc:docMk/>
            <pc:sldMk cId="3628272083" sldId="318"/>
            <ac:spMk id="3" creationId="{B19AFDB9-96E5-40CF-BB43-4B0EDB077EFA}"/>
          </ac:spMkLst>
        </pc:spChg>
        <pc:spChg chg="add del">
          <ac:chgData name="ALEXANDRE" userId="734048d45b8f99b5" providerId="LiveId" clId="{3286CA38-BCB4-4B22-BF21-C49853EA3999}" dt="2021-01-16T12:01:29.242" v="1600"/>
          <ac:spMkLst>
            <pc:docMk/>
            <pc:sldMk cId="3628272083" sldId="318"/>
            <ac:spMk id="4" creationId="{AC8D2A5D-1DF2-49D4-92AE-76D6B64AC85E}"/>
          </ac:spMkLst>
        </pc:spChg>
      </pc:sldChg>
      <pc:sldChg chg="modSp add mod setBg">
        <pc:chgData name="ALEXANDRE" userId="734048d45b8f99b5" providerId="LiveId" clId="{3286CA38-BCB4-4B22-BF21-C49853EA3999}" dt="2021-01-18T11:50:22.096" v="3926" actId="20577"/>
        <pc:sldMkLst>
          <pc:docMk/>
          <pc:sldMk cId="1669791136" sldId="319"/>
        </pc:sldMkLst>
        <pc:spChg chg="mod">
          <ac:chgData name="ALEXANDRE" userId="734048d45b8f99b5" providerId="LiveId" clId="{3286CA38-BCB4-4B22-BF21-C49853EA3999}" dt="2021-01-18T11:50:22.096" v="3926" actId="20577"/>
          <ac:spMkLst>
            <pc:docMk/>
            <pc:sldMk cId="1669791136" sldId="319"/>
            <ac:spMk id="2" creationId="{F9A0BA26-1F71-1D4E-BE52-10A03A521463}"/>
          </ac:spMkLst>
        </pc:spChg>
      </pc:sldChg>
      <pc:sldChg chg="del">
        <pc:chgData name="ALEXANDRE" userId="734048d45b8f99b5" providerId="LiveId" clId="{3286CA38-BCB4-4B22-BF21-C49853EA3999}" dt="2021-01-13T18:21:23.275" v="176" actId="47"/>
        <pc:sldMkLst>
          <pc:docMk/>
          <pc:sldMk cId="591462636" sldId="320"/>
        </pc:sldMkLst>
      </pc:sldChg>
      <pc:sldChg chg="addSp delSp modSp new mod ord">
        <pc:chgData name="ALEXANDRE" userId="734048d45b8f99b5" providerId="LiveId" clId="{3286CA38-BCB4-4B22-BF21-C49853EA3999}" dt="2021-01-16T12:38:26.452" v="2341"/>
        <pc:sldMkLst>
          <pc:docMk/>
          <pc:sldMk cId="1482058884" sldId="320"/>
        </pc:sldMkLst>
        <pc:spChg chg="add del mod">
          <ac:chgData name="ALEXANDRE" userId="734048d45b8f99b5" providerId="LiveId" clId="{3286CA38-BCB4-4B22-BF21-C49853EA3999}" dt="2021-01-16T12:17:19.274" v="1796" actId="1076"/>
          <ac:spMkLst>
            <pc:docMk/>
            <pc:sldMk cId="1482058884" sldId="320"/>
            <ac:spMk id="2" creationId="{BFF6EF16-C986-4EE9-8C66-D3FA022BDA66}"/>
          </ac:spMkLst>
        </pc:spChg>
        <pc:spChg chg="del">
          <ac:chgData name="ALEXANDRE" userId="734048d45b8f99b5" providerId="LiveId" clId="{3286CA38-BCB4-4B22-BF21-C49853EA3999}" dt="2021-01-16T12:15:57.799" v="1763" actId="478"/>
          <ac:spMkLst>
            <pc:docMk/>
            <pc:sldMk cId="1482058884" sldId="320"/>
            <ac:spMk id="3" creationId="{BEBBBDAB-7047-4299-B4DE-067EE6000496}"/>
          </ac:spMkLst>
        </pc:spChg>
        <pc:spChg chg="add del mod">
          <ac:chgData name="ALEXANDRE" userId="734048d45b8f99b5" providerId="LiveId" clId="{3286CA38-BCB4-4B22-BF21-C49853EA3999}" dt="2021-01-16T12:16:08.712" v="1767" actId="478"/>
          <ac:spMkLst>
            <pc:docMk/>
            <pc:sldMk cId="1482058884" sldId="320"/>
            <ac:spMk id="5" creationId="{2A526784-8831-4FD4-AAC9-0076B71FD82F}"/>
          </ac:spMkLst>
        </pc:spChg>
        <pc:spChg chg="add del mod">
          <ac:chgData name="ALEXANDRE" userId="734048d45b8f99b5" providerId="LiveId" clId="{3286CA38-BCB4-4B22-BF21-C49853EA3999}" dt="2021-01-16T12:16:55.003" v="1784" actId="478"/>
          <ac:spMkLst>
            <pc:docMk/>
            <pc:sldMk cId="1482058884" sldId="320"/>
            <ac:spMk id="7" creationId="{B587EB74-4DF1-486E-9044-1AAC3A0D30BF}"/>
          </ac:spMkLst>
        </pc:spChg>
        <pc:picChg chg="add del mod">
          <ac:chgData name="ALEXANDRE" userId="734048d45b8f99b5" providerId="LiveId" clId="{3286CA38-BCB4-4B22-BF21-C49853EA3999}" dt="2021-01-16T12:16:49.134" v="1780" actId="478"/>
          <ac:picMkLst>
            <pc:docMk/>
            <pc:sldMk cId="1482058884" sldId="320"/>
            <ac:picMk id="4" creationId="{7E2BB153-C64E-41E2-9F80-275DDA7A3A6B}"/>
          </ac:picMkLst>
        </pc:picChg>
        <pc:picChg chg="add mod">
          <ac:chgData name="ALEXANDRE" userId="734048d45b8f99b5" providerId="LiveId" clId="{3286CA38-BCB4-4B22-BF21-C49853EA3999}" dt="2021-01-16T12:17:15.308" v="1793" actId="1076"/>
          <ac:picMkLst>
            <pc:docMk/>
            <pc:sldMk cId="1482058884" sldId="320"/>
            <ac:picMk id="2050" creationId="{04542A87-F0CA-4E51-8EB6-0264206A3040}"/>
          </ac:picMkLst>
        </pc:picChg>
      </pc:sldChg>
      <pc:sldChg chg="del">
        <pc:chgData name="ALEXANDRE" userId="734048d45b8f99b5" providerId="LiveId" clId="{3286CA38-BCB4-4B22-BF21-C49853EA3999}" dt="2021-01-13T18:21:22.247" v="161" actId="47"/>
        <pc:sldMkLst>
          <pc:docMk/>
          <pc:sldMk cId="349487097" sldId="321"/>
        </pc:sldMkLst>
      </pc:sldChg>
      <pc:sldChg chg="add ord">
        <pc:chgData name="ALEXANDRE" userId="734048d45b8f99b5" providerId="LiveId" clId="{3286CA38-BCB4-4B22-BF21-C49853EA3999}" dt="2021-01-16T12:38:26.452" v="2341"/>
        <pc:sldMkLst>
          <pc:docMk/>
          <pc:sldMk cId="2055757578" sldId="321"/>
        </pc:sldMkLst>
      </pc:sldChg>
      <pc:sldChg chg="add ord">
        <pc:chgData name="ALEXANDRE" userId="734048d45b8f99b5" providerId="LiveId" clId="{3286CA38-BCB4-4B22-BF21-C49853EA3999}" dt="2021-01-16T12:38:26.452" v="2341"/>
        <pc:sldMkLst>
          <pc:docMk/>
          <pc:sldMk cId="2273077427" sldId="322"/>
        </pc:sldMkLst>
      </pc:sldChg>
      <pc:sldChg chg="del">
        <pc:chgData name="ALEXANDRE" userId="734048d45b8f99b5" providerId="LiveId" clId="{3286CA38-BCB4-4B22-BF21-C49853EA3999}" dt="2021-01-13T18:21:23.018" v="170" actId="47"/>
        <pc:sldMkLst>
          <pc:docMk/>
          <pc:sldMk cId="3186438017" sldId="322"/>
        </pc:sldMkLst>
      </pc:sldChg>
      <pc:sldChg chg="add ord">
        <pc:chgData name="ALEXANDRE" userId="734048d45b8f99b5" providerId="LiveId" clId="{3286CA38-BCB4-4B22-BF21-C49853EA3999}" dt="2021-01-16T12:38:26.452" v="2341"/>
        <pc:sldMkLst>
          <pc:docMk/>
          <pc:sldMk cId="3997604616" sldId="323"/>
        </pc:sldMkLst>
      </pc:sldChg>
      <pc:sldChg chg="del">
        <pc:chgData name="ALEXANDRE" userId="734048d45b8f99b5" providerId="LiveId" clId="{3286CA38-BCB4-4B22-BF21-C49853EA3999}" dt="2021-01-13T18:21:23.058" v="171" actId="47"/>
        <pc:sldMkLst>
          <pc:docMk/>
          <pc:sldMk cId="403122278" sldId="324"/>
        </pc:sldMkLst>
      </pc:sldChg>
      <pc:sldChg chg="delSp add ord setBg delDesignElem">
        <pc:chgData name="ALEXANDRE" userId="734048d45b8f99b5" providerId="LiveId" clId="{3286CA38-BCB4-4B22-BF21-C49853EA3999}" dt="2021-01-16T12:38:26.452" v="2341"/>
        <pc:sldMkLst>
          <pc:docMk/>
          <pc:sldMk cId="2850703988" sldId="324"/>
        </pc:sldMkLst>
        <pc:spChg chg="del">
          <ac:chgData name="ALEXANDRE" userId="734048d45b8f99b5" providerId="LiveId" clId="{3286CA38-BCB4-4B22-BF21-C49853EA3999}" dt="2021-01-16T12:11:08.979" v="1733"/>
          <ac:spMkLst>
            <pc:docMk/>
            <pc:sldMk cId="2850703988" sldId="324"/>
            <ac:spMk id="10" creationId="{8FC9BE17-9A7B-462D-AE50-3D8777387304}"/>
          </ac:spMkLst>
        </pc:spChg>
        <pc:spChg chg="del">
          <ac:chgData name="ALEXANDRE" userId="734048d45b8f99b5" providerId="LiveId" clId="{3286CA38-BCB4-4B22-BF21-C49853EA3999}" dt="2021-01-16T12:11:08.979" v="1733"/>
          <ac:spMkLst>
            <pc:docMk/>
            <pc:sldMk cId="2850703988" sldId="324"/>
            <ac:spMk id="12" creationId="{3EBE8569-6AEC-4B8C-8D53-2DE337CDBA65}"/>
          </ac:spMkLst>
        </pc:spChg>
        <pc:spChg chg="del">
          <ac:chgData name="ALEXANDRE" userId="734048d45b8f99b5" providerId="LiveId" clId="{3286CA38-BCB4-4B22-BF21-C49853EA3999}" dt="2021-01-16T12:11:08.979" v="1733"/>
          <ac:spMkLst>
            <pc:docMk/>
            <pc:sldMk cId="2850703988" sldId="324"/>
            <ac:spMk id="14" creationId="{55D4142C-5077-457F-A6AD-3FECFDB39685}"/>
          </ac:spMkLst>
        </pc:spChg>
        <pc:spChg chg="del">
          <ac:chgData name="ALEXANDRE" userId="734048d45b8f99b5" providerId="LiveId" clId="{3286CA38-BCB4-4B22-BF21-C49853EA3999}" dt="2021-01-16T12:11:08.979" v="1733"/>
          <ac:spMkLst>
            <pc:docMk/>
            <pc:sldMk cId="2850703988" sldId="324"/>
            <ac:spMk id="16" creationId="{7A5F0580-5EE9-419F-96EE-B6529EF6E7D0}"/>
          </ac:spMkLst>
        </pc:spChg>
      </pc:sldChg>
      <pc:sldChg chg="del">
        <pc:chgData name="ALEXANDRE" userId="734048d45b8f99b5" providerId="LiveId" clId="{3286CA38-BCB4-4B22-BF21-C49853EA3999}" dt="2021-01-13T18:21:23.080" v="172" actId="47"/>
        <pc:sldMkLst>
          <pc:docMk/>
          <pc:sldMk cId="580161632" sldId="325"/>
        </pc:sldMkLst>
      </pc:sldChg>
      <pc:sldChg chg="add ord">
        <pc:chgData name="ALEXANDRE" userId="734048d45b8f99b5" providerId="LiveId" clId="{3286CA38-BCB4-4B22-BF21-C49853EA3999}" dt="2021-01-16T12:38:26.452" v="2341"/>
        <pc:sldMkLst>
          <pc:docMk/>
          <pc:sldMk cId="2791660458" sldId="325"/>
        </pc:sldMkLst>
      </pc:sldChg>
      <pc:sldChg chg="del">
        <pc:chgData name="ALEXANDRE" userId="734048d45b8f99b5" providerId="LiveId" clId="{3286CA38-BCB4-4B22-BF21-C49853EA3999}" dt="2021-01-13T18:21:23.260" v="175" actId="47"/>
        <pc:sldMkLst>
          <pc:docMk/>
          <pc:sldMk cId="1562999184" sldId="326"/>
        </pc:sldMkLst>
      </pc:sldChg>
      <pc:sldChg chg="add ord">
        <pc:chgData name="ALEXANDRE" userId="734048d45b8f99b5" providerId="LiveId" clId="{3286CA38-BCB4-4B22-BF21-C49853EA3999}" dt="2021-01-16T12:38:26.452" v="2341"/>
        <pc:sldMkLst>
          <pc:docMk/>
          <pc:sldMk cId="3860180113" sldId="326"/>
        </pc:sldMkLst>
      </pc:sldChg>
      <pc:sldChg chg="add ord">
        <pc:chgData name="ALEXANDRE" userId="734048d45b8f99b5" providerId="LiveId" clId="{3286CA38-BCB4-4B22-BF21-C49853EA3999}" dt="2021-01-16T12:38:26.452" v="2341"/>
        <pc:sldMkLst>
          <pc:docMk/>
          <pc:sldMk cId="3369680942" sldId="327"/>
        </pc:sldMkLst>
      </pc:sldChg>
      <pc:sldChg chg="del">
        <pc:chgData name="ALEXANDRE" userId="734048d45b8f99b5" providerId="LiveId" clId="{3286CA38-BCB4-4B22-BF21-C49853EA3999}" dt="2021-01-13T18:21:31.286" v="178" actId="47"/>
        <pc:sldMkLst>
          <pc:docMk/>
          <pc:sldMk cId="4137724544" sldId="327"/>
        </pc:sldMkLst>
      </pc:sldChg>
      <pc:sldChg chg="del">
        <pc:chgData name="ALEXANDRE" userId="734048d45b8f99b5" providerId="LiveId" clId="{3286CA38-BCB4-4B22-BF21-C49853EA3999}" dt="2021-01-13T18:21:23.293" v="177" actId="47"/>
        <pc:sldMkLst>
          <pc:docMk/>
          <pc:sldMk cId="380642742" sldId="328"/>
        </pc:sldMkLst>
      </pc:sldChg>
      <pc:sldChg chg="delSp add del setBg delDesignElem">
        <pc:chgData name="ALEXANDRE" userId="734048d45b8f99b5" providerId="LiveId" clId="{3286CA38-BCB4-4B22-BF21-C49853EA3999}" dt="2021-01-16T12:12:49.819" v="1738" actId="47"/>
        <pc:sldMkLst>
          <pc:docMk/>
          <pc:sldMk cId="1325541290" sldId="328"/>
        </pc:sldMkLst>
        <pc:spChg chg="del">
          <ac:chgData name="ALEXANDRE" userId="734048d45b8f99b5" providerId="LiveId" clId="{3286CA38-BCB4-4B22-BF21-C49853EA3999}" dt="2021-01-16T12:12:02.754" v="1737"/>
          <ac:spMkLst>
            <pc:docMk/>
            <pc:sldMk cId="1325541290" sldId="328"/>
            <ac:spMk id="10" creationId="{6A84B152-3496-4C52-AF08-97AFFC09DD2C}"/>
          </ac:spMkLst>
        </pc:spChg>
        <pc:spChg chg="del">
          <ac:chgData name="ALEXANDRE" userId="734048d45b8f99b5" providerId="LiveId" clId="{3286CA38-BCB4-4B22-BF21-C49853EA3999}" dt="2021-01-16T12:12:02.754" v="1737"/>
          <ac:spMkLst>
            <pc:docMk/>
            <pc:sldMk cId="1325541290" sldId="328"/>
            <ac:spMk id="12" creationId="{6B2ADB95-0FA3-4BD7-A8AC-89D014A83E5B}"/>
          </ac:spMkLst>
        </pc:spChg>
        <pc:spChg chg="del">
          <ac:chgData name="ALEXANDRE" userId="734048d45b8f99b5" providerId="LiveId" clId="{3286CA38-BCB4-4B22-BF21-C49853EA3999}" dt="2021-01-16T12:12:02.754" v="1737"/>
          <ac:spMkLst>
            <pc:docMk/>
            <pc:sldMk cId="1325541290" sldId="328"/>
            <ac:spMk id="14" creationId="{C924DBCE-E731-4B22-8181-A39C1D86276C}"/>
          </ac:spMkLst>
        </pc:spChg>
        <pc:spChg chg="del">
          <ac:chgData name="ALEXANDRE" userId="734048d45b8f99b5" providerId="LiveId" clId="{3286CA38-BCB4-4B22-BF21-C49853EA3999}" dt="2021-01-16T12:12:02.754" v="1737"/>
          <ac:spMkLst>
            <pc:docMk/>
            <pc:sldMk cId="1325541290" sldId="328"/>
            <ac:spMk id="16" creationId="{4CBF9756-6AC8-4C65-84DF-56FBFFA1D873}"/>
          </ac:spMkLst>
        </pc:spChg>
        <pc:spChg chg="del">
          <ac:chgData name="ALEXANDRE" userId="734048d45b8f99b5" providerId="LiveId" clId="{3286CA38-BCB4-4B22-BF21-C49853EA3999}" dt="2021-01-16T12:12:02.754" v="1737"/>
          <ac:spMkLst>
            <pc:docMk/>
            <pc:sldMk cId="1325541290" sldId="328"/>
            <ac:spMk id="18" creationId="{2D385988-EAAF-4C27-AF8A-2BFBECAF3D4F}"/>
          </ac:spMkLst>
        </pc:spChg>
        <pc:spChg chg="del">
          <ac:chgData name="ALEXANDRE" userId="734048d45b8f99b5" providerId="LiveId" clId="{3286CA38-BCB4-4B22-BF21-C49853EA3999}" dt="2021-01-16T12:12:02.754" v="1737"/>
          <ac:spMkLst>
            <pc:docMk/>
            <pc:sldMk cId="1325541290" sldId="328"/>
            <ac:spMk id="22" creationId="{B621D332-7329-4994-8836-C429A51B7549}"/>
          </ac:spMkLst>
        </pc:spChg>
        <pc:spChg chg="del">
          <ac:chgData name="ALEXANDRE" userId="734048d45b8f99b5" providerId="LiveId" clId="{3286CA38-BCB4-4B22-BF21-C49853EA3999}" dt="2021-01-16T12:12:02.754" v="1737"/>
          <ac:spMkLst>
            <pc:docMk/>
            <pc:sldMk cId="1325541290" sldId="328"/>
            <ac:spMk id="24" creationId="{2D20F754-35A9-4508-BE3C-C59996D1437B}"/>
          </ac:spMkLst>
        </pc:spChg>
        <pc:cxnChg chg="del">
          <ac:chgData name="ALEXANDRE" userId="734048d45b8f99b5" providerId="LiveId" clId="{3286CA38-BCB4-4B22-BF21-C49853EA3999}" dt="2021-01-16T12:12:02.754" v="1737"/>
          <ac:cxnSpMkLst>
            <pc:docMk/>
            <pc:sldMk cId="1325541290" sldId="328"/>
            <ac:cxnSpMk id="20" creationId="{43621FD4-D14D-45D5-9A57-9A2DE5EA59C0}"/>
          </ac:cxnSpMkLst>
        </pc:cxnChg>
      </pc:sldChg>
      <pc:sldChg chg="del">
        <pc:chgData name="ALEXANDRE" userId="734048d45b8f99b5" providerId="LiveId" clId="{3286CA38-BCB4-4B22-BF21-C49853EA3999}" dt="2021-01-13T18:21:31.286" v="178" actId="47"/>
        <pc:sldMkLst>
          <pc:docMk/>
          <pc:sldMk cId="3868275375" sldId="329"/>
        </pc:sldMkLst>
      </pc:sldChg>
      <pc:sldChg chg="del">
        <pc:chgData name="ALEXANDRE" userId="734048d45b8f99b5" providerId="LiveId" clId="{3286CA38-BCB4-4B22-BF21-C49853EA3999}" dt="2021-01-13T18:21:35.053" v="179" actId="47"/>
        <pc:sldMkLst>
          <pc:docMk/>
          <pc:sldMk cId="3498620935" sldId="330"/>
        </pc:sldMkLst>
      </pc:sldChg>
      <pc:sldChg chg="del">
        <pc:chgData name="ALEXANDRE" userId="734048d45b8f99b5" providerId="LiveId" clId="{3286CA38-BCB4-4B22-BF21-C49853EA3999}" dt="2021-01-13T18:21:35.053" v="179" actId="47"/>
        <pc:sldMkLst>
          <pc:docMk/>
          <pc:sldMk cId="653566642" sldId="332"/>
        </pc:sldMkLst>
      </pc:sldChg>
      <pc:sldChg chg="del">
        <pc:chgData name="ALEXANDRE" userId="734048d45b8f99b5" providerId="LiveId" clId="{3286CA38-BCB4-4B22-BF21-C49853EA3999}" dt="2021-01-13T18:21:31.286" v="178" actId="47"/>
        <pc:sldMkLst>
          <pc:docMk/>
          <pc:sldMk cId="1910529783" sldId="334"/>
        </pc:sldMkLst>
      </pc:sldChg>
      <pc:sldChg chg="del">
        <pc:chgData name="ALEXANDRE" userId="734048d45b8f99b5" providerId="LiveId" clId="{3286CA38-BCB4-4B22-BF21-C49853EA3999}" dt="2021-01-13T18:21:31.286" v="178" actId="47"/>
        <pc:sldMkLst>
          <pc:docMk/>
          <pc:sldMk cId="2476812991" sldId="335"/>
        </pc:sldMkLst>
      </pc:sldChg>
      <pc:sldChg chg="addSp delSp add del ord setBg delDesignElem">
        <pc:chgData name="ALEXANDRE" userId="734048d45b8f99b5" providerId="LiveId" clId="{3286CA38-BCB4-4B22-BF21-C49853EA3999}" dt="2021-01-16T12:38:26.452" v="2341"/>
        <pc:sldMkLst>
          <pc:docMk/>
          <pc:sldMk cId="3464980195" sldId="338"/>
        </pc:sldMkLst>
        <pc:spChg chg="add del">
          <ac:chgData name="ALEXANDRE" userId="734048d45b8f99b5" providerId="LiveId" clId="{3286CA38-BCB4-4B22-BF21-C49853EA3999}" dt="2021-01-16T12:13:06.024" v="1743"/>
          <ac:spMkLst>
            <pc:docMk/>
            <pc:sldMk cId="3464980195" sldId="338"/>
            <ac:spMk id="12" creationId="{C5E6CFF1-2F42-4E10-9A97-F116F46F53FE}"/>
          </ac:spMkLst>
        </pc:spChg>
        <pc:cxnChg chg="add del">
          <ac:chgData name="ALEXANDRE" userId="734048d45b8f99b5" providerId="LiveId" clId="{3286CA38-BCB4-4B22-BF21-C49853EA3999}" dt="2021-01-16T12:13:06.024" v="1743"/>
          <ac:cxnSpMkLst>
            <pc:docMk/>
            <pc:sldMk cId="3464980195" sldId="338"/>
            <ac:cxnSpMk id="14" creationId="{67182200-4859-4C8D-BCBB-55B245C28BA3}"/>
          </ac:cxnSpMkLst>
        </pc:cxnChg>
      </pc:sldChg>
      <pc:sldChg chg="add ord">
        <pc:chgData name="ALEXANDRE" userId="734048d45b8f99b5" providerId="LiveId" clId="{3286CA38-BCB4-4B22-BF21-C49853EA3999}" dt="2021-01-16T12:38:26.452" v="2341"/>
        <pc:sldMkLst>
          <pc:docMk/>
          <pc:sldMk cId="1325541290" sldId="339"/>
        </pc:sldMkLst>
      </pc:sldChg>
      <pc:sldChg chg="del">
        <pc:chgData name="ALEXANDRE" userId="734048d45b8f99b5" providerId="LiveId" clId="{3286CA38-BCB4-4B22-BF21-C49853EA3999}" dt="2021-01-13T18:21:35.053" v="179" actId="47"/>
        <pc:sldMkLst>
          <pc:docMk/>
          <pc:sldMk cId="1831331192" sldId="339"/>
        </pc:sldMkLst>
      </pc:sldChg>
      <pc:sldChg chg="del">
        <pc:chgData name="ALEXANDRE" userId="734048d45b8f99b5" providerId="LiveId" clId="{3286CA38-BCB4-4B22-BF21-C49853EA3999}" dt="2021-01-13T18:21:22.101" v="157" actId="47"/>
        <pc:sldMkLst>
          <pc:docMk/>
          <pc:sldMk cId="1930072423" sldId="340"/>
        </pc:sldMkLst>
      </pc:sldChg>
      <pc:sldChg chg="del">
        <pc:chgData name="ALEXANDRE" userId="734048d45b8f99b5" providerId="LiveId" clId="{3286CA38-BCB4-4B22-BF21-C49853EA3999}" dt="2021-01-13T18:21:35.053" v="179" actId="47"/>
        <pc:sldMkLst>
          <pc:docMk/>
          <pc:sldMk cId="3165234662" sldId="341"/>
        </pc:sldMkLst>
      </pc:sldChg>
      <pc:sldChg chg="del">
        <pc:chgData name="ALEXANDRE" userId="734048d45b8f99b5" providerId="LiveId" clId="{3286CA38-BCB4-4B22-BF21-C49853EA3999}" dt="2021-01-13T18:21:31.286" v="178" actId="47"/>
        <pc:sldMkLst>
          <pc:docMk/>
          <pc:sldMk cId="616509394" sldId="342"/>
        </pc:sldMkLst>
      </pc:sldChg>
      <pc:sldChg chg="del">
        <pc:chgData name="ALEXANDRE" userId="734048d45b8f99b5" providerId="LiveId" clId="{3286CA38-BCB4-4B22-BF21-C49853EA3999}" dt="2021-01-13T18:21:31.286" v="178" actId="47"/>
        <pc:sldMkLst>
          <pc:docMk/>
          <pc:sldMk cId="3584422737" sldId="343"/>
        </pc:sldMkLst>
      </pc:sldChg>
      <pc:sldChg chg="del">
        <pc:chgData name="ALEXANDRE" userId="734048d45b8f99b5" providerId="LiveId" clId="{3286CA38-BCB4-4B22-BF21-C49853EA3999}" dt="2021-01-13T18:21:31.286" v="178" actId="47"/>
        <pc:sldMkLst>
          <pc:docMk/>
          <pc:sldMk cId="1220273333" sldId="344"/>
        </pc:sldMkLst>
      </pc:sldChg>
      <pc:sldChg chg="del">
        <pc:chgData name="ALEXANDRE" userId="734048d45b8f99b5" providerId="LiveId" clId="{3286CA38-BCB4-4B22-BF21-C49853EA3999}" dt="2021-01-13T18:21:22.166" v="159" actId="47"/>
        <pc:sldMkLst>
          <pc:docMk/>
          <pc:sldMk cId="1549698880" sldId="345"/>
        </pc:sldMkLst>
      </pc:sldChg>
      <pc:sldChg chg="del">
        <pc:chgData name="ALEXANDRE" userId="734048d45b8f99b5" providerId="LiveId" clId="{3286CA38-BCB4-4B22-BF21-C49853EA3999}" dt="2021-01-13T18:21:22.150" v="158" actId="47"/>
        <pc:sldMkLst>
          <pc:docMk/>
          <pc:sldMk cId="217850905" sldId="346"/>
        </pc:sldMkLst>
      </pc:sldChg>
      <pc:sldChg chg="del">
        <pc:chgData name="ALEXANDRE" userId="734048d45b8f99b5" providerId="LiveId" clId="{3286CA38-BCB4-4B22-BF21-C49853EA3999}" dt="2021-01-13T18:21:31.286" v="178" actId="47"/>
        <pc:sldMkLst>
          <pc:docMk/>
          <pc:sldMk cId="4013742166" sldId="347"/>
        </pc:sldMkLst>
      </pc:sldChg>
      <pc:sldChg chg="del">
        <pc:chgData name="ALEXANDRE" userId="734048d45b8f99b5" providerId="LiveId" clId="{3286CA38-BCB4-4B22-BF21-C49853EA3999}" dt="2021-01-13T18:21:31.286" v="178" actId="47"/>
        <pc:sldMkLst>
          <pc:docMk/>
          <pc:sldMk cId="446227178" sldId="348"/>
        </pc:sldMkLst>
      </pc:sldChg>
      <pc:sldChg chg="del">
        <pc:chgData name="ALEXANDRE" userId="734048d45b8f99b5" providerId="LiveId" clId="{3286CA38-BCB4-4B22-BF21-C49853EA3999}" dt="2021-01-13T18:21:31.286" v="178" actId="47"/>
        <pc:sldMkLst>
          <pc:docMk/>
          <pc:sldMk cId="161750155" sldId="349"/>
        </pc:sldMkLst>
      </pc:sldChg>
      <pc:sldChg chg="del">
        <pc:chgData name="ALEXANDRE" userId="734048d45b8f99b5" providerId="LiveId" clId="{3286CA38-BCB4-4B22-BF21-C49853EA3999}" dt="2021-01-13T18:21:31.286" v="178" actId="47"/>
        <pc:sldMkLst>
          <pc:docMk/>
          <pc:sldMk cId="647236579" sldId="351"/>
        </pc:sldMkLst>
      </pc:sldChg>
      <pc:sldChg chg="del">
        <pc:chgData name="ALEXANDRE" userId="734048d45b8f99b5" providerId="LiveId" clId="{3286CA38-BCB4-4B22-BF21-C49853EA3999}" dt="2021-01-13T18:21:31.286" v="178" actId="47"/>
        <pc:sldMkLst>
          <pc:docMk/>
          <pc:sldMk cId="888168132" sldId="352"/>
        </pc:sldMkLst>
      </pc:sldChg>
      <pc:sldChg chg="del">
        <pc:chgData name="ALEXANDRE" userId="734048d45b8f99b5" providerId="LiveId" clId="{3286CA38-BCB4-4B22-BF21-C49853EA3999}" dt="2021-01-13T18:21:22.205" v="160" actId="47"/>
        <pc:sldMkLst>
          <pc:docMk/>
          <pc:sldMk cId="245537544" sldId="545"/>
        </pc:sldMkLst>
      </pc:sldChg>
      <pc:sldChg chg="add ord">
        <pc:chgData name="ALEXANDRE" userId="734048d45b8f99b5" providerId="LiveId" clId="{3286CA38-BCB4-4B22-BF21-C49853EA3999}" dt="2021-01-16T12:38:26.452" v="2341"/>
        <pc:sldMkLst>
          <pc:docMk/>
          <pc:sldMk cId="3332775968" sldId="546"/>
        </pc:sldMkLst>
      </pc:sldChg>
      <pc:sldChg chg="del">
        <pc:chgData name="ALEXANDRE" userId="734048d45b8f99b5" providerId="LiveId" clId="{3286CA38-BCB4-4B22-BF21-C49853EA3999}" dt="2021-01-13T18:21:22.260" v="162" actId="47"/>
        <pc:sldMkLst>
          <pc:docMk/>
          <pc:sldMk cId="4242638533" sldId="546"/>
        </pc:sldMkLst>
      </pc:sldChg>
      <pc:sldChg chg="del">
        <pc:chgData name="ALEXANDRE" userId="734048d45b8f99b5" providerId="LiveId" clId="{3286CA38-BCB4-4B22-BF21-C49853EA3999}" dt="2021-01-13T18:21:22.287" v="163" actId="47"/>
        <pc:sldMkLst>
          <pc:docMk/>
          <pc:sldMk cId="2652857115" sldId="547"/>
        </pc:sldMkLst>
      </pc:sldChg>
      <pc:sldChg chg="del">
        <pc:chgData name="ALEXANDRE" userId="734048d45b8f99b5" providerId="LiveId" clId="{3286CA38-BCB4-4B22-BF21-C49853EA3999}" dt="2021-01-13T18:21:35.053" v="179" actId="47"/>
        <pc:sldMkLst>
          <pc:docMk/>
          <pc:sldMk cId="2376990877" sldId="548"/>
        </pc:sldMkLst>
      </pc:sldChg>
      <pc:sldChg chg="del">
        <pc:chgData name="ALEXANDRE" userId="734048d45b8f99b5" providerId="LiveId" clId="{3286CA38-BCB4-4B22-BF21-C49853EA3999}" dt="2021-01-13T18:21:31.286" v="178" actId="47"/>
        <pc:sldMkLst>
          <pc:docMk/>
          <pc:sldMk cId="4041989384" sldId="549"/>
        </pc:sldMkLst>
      </pc:sldChg>
      <pc:sldChg chg="del">
        <pc:chgData name="ALEXANDRE" userId="734048d45b8f99b5" providerId="LiveId" clId="{3286CA38-BCB4-4B22-BF21-C49853EA3999}" dt="2021-01-13T18:21:31.286" v="178" actId="47"/>
        <pc:sldMkLst>
          <pc:docMk/>
          <pc:sldMk cId="3865306295" sldId="550"/>
        </pc:sldMkLst>
      </pc:sldChg>
      <pc:sldChg chg="del">
        <pc:chgData name="ALEXANDRE" userId="734048d45b8f99b5" providerId="LiveId" clId="{3286CA38-BCB4-4B22-BF21-C49853EA3999}" dt="2021-01-13T18:21:31.286" v="178" actId="47"/>
        <pc:sldMkLst>
          <pc:docMk/>
          <pc:sldMk cId="2570035163" sldId="551"/>
        </pc:sldMkLst>
      </pc:sldChg>
      <pc:sldChg chg="del">
        <pc:chgData name="ALEXANDRE" userId="734048d45b8f99b5" providerId="LiveId" clId="{3286CA38-BCB4-4B22-BF21-C49853EA3999}" dt="2021-01-13T18:21:23.173" v="174" actId="47"/>
        <pc:sldMkLst>
          <pc:docMk/>
          <pc:sldMk cId="2125329913" sldId="552"/>
        </pc:sldMkLst>
      </pc:sldChg>
      <pc:sldChg chg="del">
        <pc:chgData name="ALEXANDRE" userId="734048d45b8f99b5" providerId="LiveId" clId="{3286CA38-BCB4-4B22-BF21-C49853EA3999}" dt="2021-01-13T18:21:23.157" v="173" actId="47"/>
        <pc:sldMkLst>
          <pc:docMk/>
          <pc:sldMk cId="1847961311" sldId="553"/>
        </pc:sldMkLst>
      </pc:sldChg>
      <pc:sldChg chg="del">
        <pc:chgData name="ALEXANDRE" userId="734048d45b8f99b5" providerId="LiveId" clId="{3286CA38-BCB4-4B22-BF21-C49853EA3999}" dt="2021-01-13T18:21:31.286" v="178" actId="47"/>
        <pc:sldMkLst>
          <pc:docMk/>
          <pc:sldMk cId="279200234" sldId="554"/>
        </pc:sldMkLst>
      </pc:sldChg>
      <pc:sldChg chg="del">
        <pc:chgData name="ALEXANDRE" userId="734048d45b8f99b5" providerId="LiveId" clId="{3286CA38-BCB4-4B22-BF21-C49853EA3999}" dt="2021-01-13T18:21:35.053" v="179" actId="47"/>
        <pc:sldMkLst>
          <pc:docMk/>
          <pc:sldMk cId="4280648853" sldId="556"/>
        </pc:sldMkLst>
      </pc:sldChg>
      <pc:sldChg chg="del">
        <pc:chgData name="ALEXANDRE" userId="734048d45b8f99b5" providerId="LiveId" clId="{3286CA38-BCB4-4B22-BF21-C49853EA3999}" dt="2021-01-13T18:21:31.286" v="178" actId="47"/>
        <pc:sldMkLst>
          <pc:docMk/>
          <pc:sldMk cId="3509133756" sldId="557"/>
        </pc:sldMkLst>
      </pc:sldChg>
      <pc:sldChg chg="del">
        <pc:chgData name="ALEXANDRE" userId="734048d45b8f99b5" providerId="LiveId" clId="{3286CA38-BCB4-4B22-BF21-C49853EA3999}" dt="2021-01-13T18:21:31.286" v="178" actId="47"/>
        <pc:sldMkLst>
          <pc:docMk/>
          <pc:sldMk cId="2465998349" sldId="558"/>
        </pc:sldMkLst>
      </pc:sldChg>
      <pc:sldChg chg="del">
        <pc:chgData name="ALEXANDRE" userId="734048d45b8f99b5" providerId="LiveId" clId="{3286CA38-BCB4-4B22-BF21-C49853EA3999}" dt="2021-01-13T18:21:31.286" v="178" actId="47"/>
        <pc:sldMkLst>
          <pc:docMk/>
          <pc:sldMk cId="2517164179" sldId="559"/>
        </pc:sldMkLst>
      </pc:sldChg>
      <pc:sldChg chg="del">
        <pc:chgData name="ALEXANDRE" userId="734048d45b8f99b5" providerId="LiveId" clId="{3286CA38-BCB4-4B22-BF21-C49853EA3999}" dt="2021-01-13T18:21:31.286" v="178" actId="47"/>
        <pc:sldMkLst>
          <pc:docMk/>
          <pc:sldMk cId="2146483861" sldId="560"/>
        </pc:sldMkLst>
      </pc:sldChg>
      <pc:sldChg chg="del">
        <pc:chgData name="ALEXANDRE" userId="734048d45b8f99b5" providerId="LiveId" clId="{3286CA38-BCB4-4B22-BF21-C49853EA3999}" dt="2021-01-13T18:21:31.286" v="178" actId="47"/>
        <pc:sldMkLst>
          <pc:docMk/>
          <pc:sldMk cId="1351168192" sldId="561"/>
        </pc:sldMkLst>
      </pc:sldChg>
      <pc:sldChg chg="del">
        <pc:chgData name="ALEXANDRE" userId="734048d45b8f99b5" providerId="LiveId" clId="{3286CA38-BCB4-4B22-BF21-C49853EA3999}" dt="2021-01-13T18:21:31.286" v="178" actId="47"/>
        <pc:sldMkLst>
          <pc:docMk/>
          <pc:sldMk cId="266584424" sldId="562"/>
        </pc:sldMkLst>
      </pc:sldChg>
      <pc:sldChg chg="del">
        <pc:chgData name="ALEXANDRE" userId="734048d45b8f99b5" providerId="LiveId" clId="{3286CA38-BCB4-4B22-BF21-C49853EA3999}" dt="2021-01-13T18:21:31.286" v="178" actId="47"/>
        <pc:sldMkLst>
          <pc:docMk/>
          <pc:sldMk cId="3560385488" sldId="563"/>
        </pc:sldMkLst>
      </pc:sldChg>
      <pc:sldChg chg="del">
        <pc:chgData name="ALEXANDRE" userId="734048d45b8f99b5" providerId="LiveId" clId="{3286CA38-BCB4-4B22-BF21-C49853EA3999}" dt="2021-01-13T18:21:31.286" v="178" actId="47"/>
        <pc:sldMkLst>
          <pc:docMk/>
          <pc:sldMk cId="2589785764" sldId="564"/>
        </pc:sldMkLst>
      </pc:sldChg>
      <pc:sldChg chg="del">
        <pc:chgData name="ALEXANDRE" userId="734048d45b8f99b5" providerId="LiveId" clId="{3286CA38-BCB4-4B22-BF21-C49853EA3999}" dt="2021-01-13T18:21:31.286" v="178" actId="47"/>
        <pc:sldMkLst>
          <pc:docMk/>
          <pc:sldMk cId="3331646666" sldId="565"/>
        </pc:sldMkLst>
      </pc:sldChg>
      <pc:sldChg chg="del">
        <pc:chgData name="ALEXANDRE" userId="734048d45b8f99b5" providerId="LiveId" clId="{3286CA38-BCB4-4B22-BF21-C49853EA3999}" dt="2021-01-13T18:21:31.286" v="178" actId="47"/>
        <pc:sldMkLst>
          <pc:docMk/>
          <pc:sldMk cId="2908590722" sldId="566"/>
        </pc:sldMkLst>
      </pc:sldChg>
      <pc:sldChg chg="del">
        <pc:chgData name="ALEXANDRE" userId="734048d45b8f99b5" providerId="LiveId" clId="{3286CA38-BCB4-4B22-BF21-C49853EA3999}" dt="2021-01-13T18:21:31.286" v="178" actId="47"/>
        <pc:sldMkLst>
          <pc:docMk/>
          <pc:sldMk cId="1327433301" sldId="567"/>
        </pc:sldMkLst>
      </pc:sldChg>
      <pc:sldChg chg="del">
        <pc:chgData name="ALEXANDRE" userId="734048d45b8f99b5" providerId="LiveId" clId="{3286CA38-BCB4-4B22-BF21-C49853EA3999}" dt="2021-01-13T18:21:31.286" v="178" actId="47"/>
        <pc:sldMkLst>
          <pc:docMk/>
          <pc:sldMk cId="1721159899" sldId="568"/>
        </pc:sldMkLst>
      </pc:sldChg>
      <pc:sldChg chg="del">
        <pc:chgData name="ALEXANDRE" userId="734048d45b8f99b5" providerId="LiveId" clId="{3286CA38-BCB4-4B22-BF21-C49853EA3999}" dt="2021-01-13T18:21:31.286" v="178" actId="47"/>
        <pc:sldMkLst>
          <pc:docMk/>
          <pc:sldMk cId="2254076968" sldId="569"/>
        </pc:sldMkLst>
      </pc:sldChg>
      <pc:sldChg chg="del">
        <pc:chgData name="ALEXANDRE" userId="734048d45b8f99b5" providerId="LiveId" clId="{3286CA38-BCB4-4B22-BF21-C49853EA3999}" dt="2021-01-13T18:21:31.286" v="178" actId="47"/>
        <pc:sldMkLst>
          <pc:docMk/>
          <pc:sldMk cId="4078603238" sldId="570"/>
        </pc:sldMkLst>
      </pc:sldChg>
      <pc:sldChg chg="add ord">
        <pc:chgData name="ALEXANDRE" userId="734048d45b8f99b5" providerId="LiveId" clId="{3286CA38-BCB4-4B22-BF21-C49853EA3999}" dt="2021-01-16T12:38:26.452" v="2341"/>
        <pc:sldMkLst>
          <pc:docMk/>
          <pc:sldMk cId="2789332457" sldId="596"/>
        </pc:sldMkLst>
      </pc:sldChg>
      <pc:sldChg chg="add ord">
        <pc:chgData name="ALEXANDRE" userId="734048d45b8f99b5" providerId="LiveId" clId="{3286CA38-BCB4-4B22-BF21-C49853EA3999}" dt="2021-01-16T12:38:26.452" v="2341"/>
        <pc:sldMkLst>
          <pc:docMk/>
          <pc:sldMk cId="4105764755" sldId="597"/>
        </pc:sldMkLst>
      </pc:sldChg>
      <pc:sldChg chg="modSp new mod ord">
        <pc:chgData name="ALEXANDRE" userId="734048d45b8f99b5" providerId="LiveId" clId="{3286CA38-BCB4-4B22-BF21-C49853EA3999}" dt="2021-01-16T12:38:26.452" v="2341"/>
        <pc:sldMkLst>
          <pc:docMk/>
          <pc:sldMk cId="520657657" sldId="598"/>
        </pc:sldMkLst>
        <pc:spChg chg="mod">
          <ac:chgData name="ALEXANDRE" userId="734048d45b8f99b5" providerId="LiveId" clId="{3286CA38-BCB4-4B22-BF21-C49853EA3999}" dt="2021-01-16T12:21:09.194" v="1910" actId="1076"/>
          <ac:spMkLst>
            <pc:docMk/>
            <pc:sldMk cId="520657657" sldId="598"/>
            <ac:spMk id="2" creationId="{40D91AD4-8B43-459B-9268-F63F76694027}"/>
          </ac:spMkLst>
        </pc:spChg>
        <pc:spChg chg="mod">
          <ac:chgData name="ALEXANDRE" userId="734048d45b8f99b5" providerId="LiveId" clId="{3286CA38-BCB4-4B22-BF21-C49853EA3999}" dt="2021-01-16T12:21:40.426" v="1918" actId="255"/>
          <ac:spMkLst>
            <pc:docMk/>
            <pc:sldMk cId="520657657" sldId="598"/>
            <ac:spMk id="3" creationId="{4287F13C-0C5D-430B-8B11-03DB8EE9449F}"/>
          </ac:spMkLst>
        </pc:spChg>
      </pc:sldChg>
      <pc:sldChg chg="modSp add mod ord">
        <pc:chgData name="ALEXANDRE" userId="734048d45b8f99b5" providerId="LiveId" clId="{3286CA38-BCB4-4B22-BF21-C49853EA3999}" dt="2021-01-16T12:38:26.452" v="2341"/>
        <pc:sldMkLst>
          <pc:docMk/>
          <pc:sldMk cId="3151415598" sldId="599"/>
        </pc:sldMkLst>
        <pc:spChg chg="mod">
          <ac:chgData name="ALEXANDRE" userId="734048d45b8f99b5" providerId="LiveId" clId="{3286CA38-BCB4-4B22-BF21-C49853EA3999}" dt="2021-01-16T12:22:32.369" v="1932" actId="14100"/>
          <ac:spMkLst>
            <pc:docMk/>
            <pc:sldMk cId="3151415598" sldId="599"/>
            <ac:spMk id="3" creationId="{4287F13C-0C5D-430B-8B11-03DB8EE9449F}"/>
          </ac:spMkLst>
        </pc:spChg>
      </pc:sldChg>
      <pc:sldChg chg="addSp modSp new mod ord">
        <pc:chgData name="ALEXANDRE" userId="734048d45b8f99b5" providerId="LiveId" clId="{3286CA38-BCB4-4B22-BF21-C49853EA3999}" dt="2021-01-16T12:38:26.452" v="2341"/>
        <pc:sldMkLst>
          <pc:docMk/>
          <pc:sldMk cId="3294394630" sldId="600"/>
        </pc:sldMkLst>
        <pc:spChg chg="mod">
          <ac:chgData name="ALEXANDRE" userId="734048d45b8f99b5" providerId="LiveId" clId="{3286CA38-BCB4-4B22-BF21-C49853EA3999}" dt="2021-01-16T12:26:27.779" v="2026" actId="1076"/>
          <ac:spMkLst>
            <pc:docMk/>
            <pc:sldMk cId="3294394630" sldId="600"/>
            <ac:spMk id="2" creationId="{1CBC3F66-C285-4E5A-B9B2-E8B36F614C64}"/>
          </ac:spMkLst>
        </pc:spChg>
        <pc:spChg chg="mod">
          <ac:chgData name="ALEXANDRE" userId="734048d45b8f99b5" providerId="LiveId" clId="{3286CA38-BCB4-4B22-BF21-C49853EA3999}" dt="2021-01-16T12:25:54.402" v="2011" actId="1076"/>
          <ac:spMkLst>
            <pc:docMk/>
            <pc:sldMk cId="3294394630" sldId="600"/>
            <ac:spMk id="3" creationId="{2B53FD5A-A419-4D08-B189-735B45467911}"/>
          </ac:spMkLst>
        </pc:spChg>
        <pc:picChg chg="add mod">
          <ac:chgData name="ALEXANDRE" userId="734048d45b8f99b5" providerId="LiveId" clId="{3286CA38-BCB4-4B22-BF21-C49853EA3999}" dt="2021-01-16T12:25:55.486" v="2012" actId="1076"/>
          <ac:picMkLst>
            <pc:docMk/>
            <pc:sldMk cId="3294394630" sldId="600"/>
            <ac:picMk id="3074" creationId="{6A249BF5-3C4A-40C2-9971-F48CD063DB60}"/>
          </ac:picMkLst>
        </pc:picChg>
      </pc:sldChg>
      <pc:sldChg chg="addSp delSp modSp add mod ord">
        <pc:chgData name="ALEXANDRE" userId="734048d45b8f99b5" providerId="LiveId" clId="{3286CA38-BCB4-4B22-BF21-C49853EA3999}" dt="2021-01-16T12:38:26.452" v="2341"/>
        <pc:sldMkLst>
          <pc:docMk/>
          <pc:sldMk cId="1613946418" sldId="601"/>
        </pc:sldMkLst>
        <pc:spChg chg="mod">
          <ac:chgData name="ALEXANDRE" userId="734048d45b8f99b5" providerId="LiveId" clId="{3286CA38-BCB4-4B22-BF21-C49853EA3999}" dt="2021-01-16T12:26:34.108" v="2040" actId="20577"/>
          <ac:spMkLst>
            <pc:docMk/>
            <pc:sldMk cId="1613946418" sldId="601"/>
            <ac:spMk id="2" creationId="{1CBC3F66-C285-4E5A-B9B2-E8B36F614C64}"/>
          </ac:spMkLst>
        </pc:spChg>
        <pc:spChg chg="mod">
          <ac:chgData name="ALEXANDRE" userId="734048d45b8f99b5" providerId="LiveId" clId="{3286CA38-BCB4-4B22-BF21-C49853EA3999}" dt="2021-01-16T12:28:15.020" v="2077" actId="1076"/>
          <ac:spMkLst>
            <pc:docMk/>
            <pc:sldMk cId="1613946418" sldId="601"/>
            <ac:spMk id="3" creationId="{2B53FD5A-A419-4D08-B189-735B45467911}"/>
          </ac:spMkLst>
        </pc:spChg>
        <pc:picChg chg="del">
          <ac:chgData name="ALEXANDRE" userId="734048d45b8f99b5" providerId="LiveId" clId="{3286CA38-BCB4-4B22-BF21-C49853EA3999}" dt="2021-01-16T12:26:39.633" v="2041" actId="478"/>
          <ac:picMkLst>
            <pc:docMk/>
            <pc:sldMk cId="1613946418" sldId="601"/>
            <ac:picMk id="3074" creationId="{6A249BF5-3C4A-40C2-9971-F48CD063DB60}"/>
          </ac:picMkLst>
        </pc:picChg>
        <pc:picChg chg="add mod">
          <ac:chgData name="ALEXANDRE" userId="734048d45b8f99b5" providerId="LiveId" clId="{3286CA38-BCB4-4B22-BF21-C49853EA3999}" dt="2021-01-16T12:28:18.108" v="2078" actId="1076"/>
          <ac:picMkLst>
            <pc:docMk/>
            <pc:sldMk cId="1613946418" sldId="601"/>
            <ac:picMk id="4098" creationId="{17901F06-1135-4F0F-9E45-564043C43980}"/>
          </ac:picMkLst>
        </pc:picChg>
      </pc:sldChg>
      <pc:sldChg chg="addSp delSp modSp new mod ord">
        <pc:chgData name="ALEXANDRE" userId="734048d45b8f99b5" providerId="LiveId" clId="{3286CA38-BCB4-4B22-BF21-C49853EA3999}" dt="2021-01-16T12:38:26.452" v="2341"/>
        <pc:sldMkLst>
          <pc:docMk/>
          <pc:sldMk cId="118099286" sldId="602"/>
        </pc:sldMkLst>
        <pc:spChg chg="mod">
          <ac:chgData name="ALEXANDRE" userId="734048d45b8f99b5" providerId="LiveId" clId="{3286CA38-BCB4-4B22-BF21-C49853EA3999}" dt="2021-01-16T12:29:26.509" v="2118" actId="1076"/>
          <ac:spMkLst>
            <pc:docMk/>
            <pc:sldMk cId="118099286" sldId="602"/>
            <ac:spMk id="2" creationId="{0C2503D5-42AF-4616-A3EC-6CA95227D1B1}"/>
          </ac:spMkLst>
        </pc:spChg>
        <pc:spChg chg="mod">
          <ac:chgData name="ALEXANDRE" userId="734048d45b8f99b5" providerId="LiveId" clId="{3286CA38-BCB4-4B22-BF21-C49853EA3999}" dt="2021-01-16T12:31:13.446" v="2158" actId="115"/>
          <ac:spMkLst>
            <pc:docMk/>
            <pc:sldMk cId="118099286" sldId="602"/>
            <ac:spMk id="3" creationId="{C978E11C-BA2F-45C2-8FC4-B1759E9DDCBC}"/>
          </ac:spMkLst>
        </pc:spChg>
        <pc:picChg chg="add del mod">
          <ac:chgData name="ALEXANDRE" userId="734048d45b8f99b5" providerId="LiveId" clId="{3286CA38-BCB4-4B22-BF21-C49853EA3999}" dt="2021-01-16T12:30:48.036" v="2139" actId="478"/>
          <ac:picMkLst>
            <pc:docMk/>
            <pc:sldMk cId="118099286" sldId="602"/>
            <ac:picMk id="5" creationId="{CEE15FD4-8D2F-4561-91E4-39F743C00F85}"/>
          </ac:picMkLst>
        </pc:picChg>
      </pc:sldChg>
      <pc:sldChg chg="addSp delSp modSp add del mod ord">
        <pc:chgData name="ALEXANDRE" userId="734048d45b8f99b5" providerId="LiveId" clId="{3286CA38-BCB4-4B22-BF21-C49853EA3999}" dt="2021-01-16T12:38:26.452" v="2341"/>
        <pc:sldMkLst>
          <pc:docMk/>
          <pc:sldMk cId="37314596" sldId="603"/>
        </pc:sldMkLst>
        <pc:spChg chg="add del mod">
          <ac:chgData name="ALEXANDRE" userId="734048d45b8f99b5" providerId="LiveId" clId="{3286CA38-BCB4-4B22-BF21-C49853EA3999}" dt="2021-01-16T12:30:07.558" v="2123" actId="478"/>
          <ac:spMkLst>
            <pc:docMk/>
            <pc:sldMk cId="37314596" sldId="603"/>
            <ac:spMk id="3" creationId="{1BB8D48F-6ED2-408F-895D-1F346ED69B3A}"/>
          </ac:spMkLst>
        </pc:spChg>
        <pc:spChg chg="del">
          <ac:chgData name="ALEXANDRE" userId="734048d45b8f99b5" providerId="LiveId" clId="{3286CA38-BCB4-4B22-BF21-C49853EA3999}" dt="2021-01-16T12:30:05.304" v="2122" actId="478"/>
          <ac:spMkLst>
            <pc:docMk/>
            <pc:sldMk cId="37314596" sldId="603"/>
            <ac:spMk id="4" creationId="{10FC7B3D-DECB-6B4A-B36D-F34E590AB03F}"/>
          </ac:spMkLst>
        </pc:spChg>
        <pc:spChg chg="add mod">
          <ac:chgData name="ALEXANDRE" userId="734048d45b8f99b5" providerId="LiveId" clId="{3286CA38-BCB4-4B22-BF21-C49853EA3999}" dt="2021-01-16T12:30:24.408" v="2132" actId="1076"/>
          <ac:spMkLst>
            <pc:docMk/>
            <pc:sldMk cId="37314596" sldId="603"/>
            <ac:spMk id="8" creationId="{FF2BB295-3EAC-47FE-91C4-6CFBA832E139}"/>
          </ac:spMkLst>
        </pc:spChg>
        <pc:spChg chg="mod">
          <ac:chgData name="ALEXANDRE" userId="734048d45b8f99b5" providerId="LiveId" clId="{3286CA38-BCB4-4B22-BF21-C49853EA3999}" dt="2021-01-16T12:30:28.140" v="2133" actId="1076"/>
          <ac:spMkLst>
            <pc:docMk/>
            <pc:sldMk cId="37314596" sldId="603"/>
            <ac:spMk id="13" creationId="{1A6AF7C7-4427-3344-A54B-6DC27A8FC828}"/>
          </ac:spMkLst>
        </pc:spChg>
        <pc:grpChg chg="mod">
          <ac:chgData name="ALEXANDRE" userId="734048d45b8f99b5" providerId="LiveId" clId="{3286CA38-BCB4-4B22-BF21-C49853EA3999}" dt="2021-01-16T12:30:28.809" v="2134" actId="115"/>
          <ac:grpSpMkLst>
            <pc:docMk/>
            <pc:sldMk cId="37314596" sldId="603"/>
            <ac:grpSpMk id="11" creationId="{1974AEF5-0473-C24D-94B0-DC3A2B6192E1}"/>
          </ac:grpSpMkLst>
        </pc:grpChg>
        <pc:picChg chg="mod">
          <ac:chgData name="ALEXANDRE" userId="734048d45b8f99b5" providerId="LiveId" clId="{3286CA38-BCB4-4B22-BF21-C49853EA3999}" dt="2021-01-16T12:30:28.140" v="2133" actId="1076"/>
          <ac:picMkLst>
            <pc:docMk/>
            <pc:sldMk cId="37314596" sldId="603"/>
            <ac:picMk id="12" creationId="{8818050E-C0C1-F048-ABCF-9793450AD6C0}"/>
          </ac:picMkLst>
        </pc:picChg>
      </pc:sldChg>
      <pc:sldChg chg="modSp add mod ord">
        <pc:chgData name="ALEXANDRE" userId="734048d45b8f99b5" providerId="LiveId" clId="{3286CA38-BCB4-4B22-BF21-C49853EA3999}" dt="2021-01-16T12:38:26.452" v="2341"/>
        <pc:sldMkLst>
          <pc:docMk/>
          <pc:sldMk cId="4109308359" sldId="604"/>
        </pc:sldMkLst>
        <pc:spChg chg="mod">
          <ac:chgData name="ALEXANDRE" userId="734048d45b8f99b5" providerId="LiveId" clId="{3286CA38-BCB4-4B22-BF21-C49853EA3999}" dt="2021-01-16T12:32:46.665" v="2208" actId="14100"/>
          <ac:spMkLst>
            <pc:docMk/>
            <pc:sldMk cId="4109308359" sldId="604"/>
            <ac:spMk id="2" creationId="{0C2503D5-42AF-4616-A3EC-6CA95227D1B1}"/>
          </ac:spMkLst>
        </pc:spChg>
        <pc:spChg chg="mod">
          <ac:chgData name="ALEXANDRE" userId="734048d45b8f99b5" providerId="LiveId" clId="{3286CA38-BCB4-4B22-BF21-C49853EA3999}" dt="2021-01-16T12:32:50.427" v="2209" actId="1076"/>
          <ac:spMkLst>
            <pc:docMk/>
            <pc:sldMk cId="4109308359" sldId="604"/>
            <ac:spMk id="3" creationId="{C978E11C-BA2F-45C2-8FC4-B1759E9DDCBC}"/>
          </ac:spMkLst>
        </pc:spChg>
      </pc:sldChg>
      <pc:sldChg chg="addSp modSp new mod ord">
        <pc:chgData name="ALEXANDRE" userId="734048d45b8f99b5" providerId="LiveId" clId="{3286CA38-BCB4-4B22-BF21-C49853EA3999}" dt="2021-01-16T12:38:26.452" v="2341"/>
        <pc:sldMkLst>
          <pc:docMk/>
          <pc:sldMk cId="3040183928" sldId="605"/>
        </pc:sldMkLst>
        <pc:spChg chg="mod">
          <ac:chgData name="ALEXANDRE" userId="734048d45b8f99b5" providerId="LiveId" clId="{3286CA38-BCB4-4B22-BF21-C49853EA3999}" dt="2021-01-16T12:34:49.729" v="2297" actId="1076"/>
          <ac:spMkLst>
            <pc:docMk/>
            <pc:sldMk cId="3040183928" sldId="605"/>
            <ac:spMk id="2" creationId="{C758D9E8-ACC2-40D1-AFC4-491CECBAA6CB}"/>
          </ac:spMkLst>
        </pc:spChg>
        <pc:spChg chg="mod">
          <ac:chgData name="ALEXANDRE" userId="734048d45b8f99b5" providerId="LiveId" clId="{3286CA38-BCB4-4B22-BF21-C49853EA3999}" dt="2021-01-16T12:35:40.941" v="2304" actId="1076"/>
          <ac:spMkLst>
            <pc:docMk/>
            <pc:sldMk cId="3040183928" sldId="605"/>
            <ac:spMk id="3" creationId="{4AC1277C-F6D3-4018-9307-A2B5965BD736}"/>
          </ac:spMkLst>
        </pc:spChg>
        <pc:picChg chg="add mod">
          <ac:chgData name="ALEXANDRE" userId="734048d45b8f99b5" providerId="LiveId" clId="{3286CA38-BCB4-4B22-BF21-C49853EA3999}" dt="2021-01-16T12:35:37.881" v="2303" actId="1076"/>
          <ac:picMkLst>
            <pc:docMk/>
            <pc:sldMk cId="3040183928" sldId="605"/>
            <ac:picMk id="5122" creationId="{E0DB0E4B-7A1F-49C1-98E8-E26DF96682F6}"/>
          </ac:picMkLst>
        </pc:picChg>
      </pc:sldChg>
      <pc:sldChg chg="delSp modSp add mod ord">
        <pc:chgData name="ALEXANDRE" userId="734048d45b8f99b5" providerId="LiveId" clId="{3286CA38-BCB4-4B22-BF21-C49853EA3999}" dt="2021-01-16T12:38:26.452" v="2341"/>
        <pc:sldMkLst>
          <pc:docMk/>
          <pc:sldMk cId="3913044338" sldId="606"/>
        </pc:sldMkLst>
        <pc:spChg chg="mod">
          <ac:chgData name="ALEXANDRE" userId="734048d45b8f99b5" providerId="LiveId" clId="{3286CA38-BCB4-4B22-BF21-C49853EA3999}" dt="2021-01-16T12:36:52.366" v="2339" actId="115"/>
          <ac:spMkLst>
            <pc:docMk/>
            <pc:sldMk cId="3913044338" sldId="606"/>
            <ac:spMk id="2" creationId="{C758D9E8-ACC2-40D1-AFC4-491CECBAA6CB}"/>
          </ac:spMkLst>
        </pc:spChg>
        <pc:spChg chg="mod">
          <ac:chgData name="ALEXANDRE" userId="734048d45b8f99b5" providerId="LiveId" clId="{3286CA38-BCB4-4B22-BF21-C49853EA3999}" dt="2021-01-16T12:36:46.976" v="2337" actId="14100"/>
          <ac:spMkLst>
            <pc:docMk/>
            <pc:sldMk cId="3913044338" sldId="606"/>
            <ac:spMk id="3" creationId="{4AC1277C-F6D3-4018-9307-A2B5965BD736}"/>
          </ac:spMkLst>
        </pc:spChg>
        <pc:picChg chg="del">
          <ac:chgData name="ALEXANDRE" userId="734048d45b8f99b5" providerId="LiveId" clId="{3286CA38-BCB4-4B22-BF21-C49853EA3999}" dt="2021-01-16T12:35:59.032" v="2306" actId="478"/>
          <ac:picMkLst>
            <pc:docMk/>
            <pc:sldMk cId="3913044338" sldId="606"/>
            <ac:picMk id="5122" creationId="{E0DB0E4B-7A1F-49C1-98E8-E26DF96682F6}"/>
          </ac:picMkLst>
        </pc:picChg>
      </pc:sldChg>
      <pc:sldChg chg="addSp delSp modSp new mod">
        <pc:chgData name="ALEXANDRE" userId="734048d45b8f99b5" providerId="LiveId" clId="{3286CA38-BCB4-4B22-BF21-C49853EA3999}" dt="2021-01-19T14:40:23.636" v="6375" actId="1076"/>
        <pc:sldMkLst>
          <pc:docMk/>
          <pc:sldMk cId="777782344" sldId="607"/>
        </pc:sldMkLst>
        <pc:spChg chg="mod">
          <ac:chgData name="ALEXANDRE" userId="734048d45b8f99b5" providerId="LiveId" clId="{3286CA38-BCB4-4B22-BF21-C49853EA3999}" dt="2021-01-16T13:03:11.191" v="2419" actId="1076"/>
          <ac:spMkLst>
            <pc:docMk/>
            <pc:sldMk cId="777782344" sldId="607"/>
            <ac:spMk id="2" creationId="{BD3FBA91-2B54-4E17-ADDA-BACA9F93C91B}"/>
          </ac:spMkLst>
        </pc:spChg>
        <pc:spChg chg="mod">
          <ac:chgData name="ALEXANDRE" userId="734048d45b8f99b5" providerId="LiveId" clId="{3286CA38-BCB4-4B22-BF21-C49853EA3999}" dt="2021-01-19T14:40:22.058" v="6374" actId="14100"/>
          <ac:spMkLst>
            <pc:docMk/>
            <pc:sldMk cId="777782344" sldId="607"/>
            <ac:spMk id="3" creationId="{9D9627F0-94D3-48CF-A375-29109EDCE7FC}"/>
          </ac:spMkLst>
        </pc:spChg>
        <pc:spChg chg="add del">
          <ac:chgData name="ALEXANDRE" userId="734048d45b8f99b5" providerId="LiveId" clId="{3286CA38-BCB4-4B22-BF21-C49853EA3999}" dt="2021-01-19T14:38:45.559" v="6349"/>
          <ac:spMkLst>
            <pc:docMk/>
            <pc:sldMk cId="777782344" sldId="607"/>
            <ac:spMk id="4" creationId="{3B85F8F5-9E95-44B1-B218-C33E27126E63}"/>
          </ac:spMkLst>
        </pc:spChg>
        <pc:picChg chg="add del mod">
          <ac:chgData name="ALEXANDRE" userId="734048d45b8f99b5" providerId="LiveId" clId="{3286CA38-BCB4-4B22-BF21-C49853EA3999}" dt="2021-01-19T14:38:03.157" v="6267" actId="478"/>
          <ac:picMkLst>
            <pc:docMk/>
            <pc:sldMk cId="777782344" sldId="607"/>
            <ac:picMk id="5" creationId="{069551BB-84C1-4664-AFBD-DA178ACA6501}"/>
          </ac:picMkLst>
        </pc:picChg>
        <pc:picChg chg="add mod">
          <ac:chgData name="ALEXANDRE" userId="734048d45b8f99b5" providerId="LiveId" clId="{3286CA38-BCB4-4B22-BF21-C49853EA3999}" dt="2021-01-19T14:40:23.636" v="6375" actId="1076"/>
          <ac:picMkLst>
            <pc:docMk/>
            <pc:sldMk cId="777782344" sldId="607"/>
            <ac:picMk id="1027" creationId="{9ACC278A-2C2B-4A5C-B383-C46405ABCC55}"/>
          </ac:picMkLst>
        </pc:picChg>
      </pc:sldChg>
      <pc:sldChg chg="addSp delSp modSp add del mod ord">
        <pc:chgData name="ALEXANDRE" userId="734048d45b8f99b5" providerId="LiveId" clId="{3286CA38-BCB4-4B22-BF21-C49853EA3999}" dt="2021-01-19T19:00:26.683" v="7315" actId="47"/>
        <pc:sldMkLst>
          <pc:docMk/>
          <pc:sldMk cId="171914554" sldId="608"/>
        </pc:sldMkLst>
        <pc:spChg chg="mod">
          <ac:chgData name="ALEXANDRE" userId="734048d45b8f99b5" providerId="LiveId" clId="{3286CA38-BCB4-4B22-BF21-C49853EA3999}" dt="2021-01-16T13:08:03.725" v="2639" actId="1076"/>
          <ac:spMkLst>
            <pc:docMk/>
            <pc:sldMk cId="171914554" sldId="608"/>
            <ac:spMk id="2" creationId="{BD3FBA91-2B54-4E17-ADDA-BACA9F93C91B}"/>
          </ac:spMkLst>
        </pc:spChg>
        <pc:spChg chg="mod">
          <ac:chgData name="ALEXANDRE" userId="734048d45b8f99b5" providerId="LiveId" clId="{3286CA38-BCB4-4B22-BF21-C49853EA3999}" dt="2021-01-16T13:07:35.341" v="2638" actId="1076"/>
          <ac:spMkLst>
            <pc:docMk/>
            <pc:sldMk cId="171914554" sldId="608"/>
            <ac:spMk id="3" creationId="{9D9627F0-94D3-48CF-A375-29109EDCE7FC}"/>
          </ac:spMkLst>
        </pc:spChg>
        <pc:picChg chg="del">
          <ac:chgData name="ALEXANDRE" userId="734048d45b8f99b5" providerId="LiveId" clId="{3286CA38-BCB4-4B22-BF21-C49853EA3999}" dt="2021-01-16T13:04:05.334" v="2435" actId="478"/>
          <ac:picMkLst>
            <pc:docMk/>
            <pc:sldMk cId="171914554" sldId="608"/>
            <ac:picMk id="5" creationId="{069551BB-84C1-4664-AFBD-DA178ACA6501}"/>
          </ac:picMkLst>
        </pc:picChg>
        <pc:picChg chg="add mod">
          <ac:chgData name="ALEXANDRE" userId="734048d45b8f99b5" providerId="LiveId" clId="{3286CA38-BCB4-4B22-BF21-C49853EA3999}" dt="2021-01-16T13:07:28.688" v="2636" actId="14100"/>
          <ac:picMkLst>
            <pc:docMk/>
            <pc:sldMk cId="171914554" sldId="608"/>
            <ac:picMk id="6" creationId="{F874B5CA-2BAF-42FC-8CCC-65313CC46C29}"/>
          </ac:picMkLst>
        </pc:picChg>
      </pc:sldChg>
      <pc:sldChg chg="addSp delSp modSp new mod">
        <pc:chgData name="ALEXANDRE" userId="734048d45b8f99b5" providerId="LiveId" clId="{3286CA38-BCB4-4B22-BF21-C49853EA3999}" dt="2021-01-19T18:56:05.672" v="7268" actId="404"/>
        <pc:sldMkLst>
          <pc:docMk/>
          <pc:sldMk cId="1176138428" sldId="609"/>
        </pc:sldMkLst>
        <pc:spChg chg="del mod">
          <ac:chgData name="ALEXANDRE" userId="734048d45b8f99b5" providerId="LiveId" clId="{3286CA38-BCB4-4B22-BF21-C49853EA3999}" dt="2021-01-19T18:55:56.069" v="7262" actId="478"/>
          <ac:spMkLst>
            <pc:docMk/>
            <pc:sldMk cId="1176138428" sldId="609"/>
            <ac:spMk id="2" creationId="{1F313D39-E8E2-4C52-AE2C-E56D90EA4A58}"/>
          </ac:spMkLst>
        </pc:spChg>
        <pc:spChg chg="del mod">
          <ac:chgData name="ALEXANDRE" userId="734048d45b8f99b5" providerId="LiveId" clId="{3286CA38-BCB4-4B22-BF21-C49853EA3999}" dt="2021-01-19T18:50:39.647" v="7117" actId="478"/>
          <ac:spMkLst>
            <pc:docMk/>
            <pc:sldMk cId="1176138428" sldId="609"/>
            <ac:spMk id="3" creationId="{52FDA018-047C-4642-9B82-5A0AF906570E}"/>
          </ac:spMkLst>
        </pc:spChg>
        <pc:spChg chg="add del mod">
          <ac:chgData name="ALEXANDRE" userId="734048d45b8f99b5" providerId="LiveId" clId="{3286CA38-BCB4-4B22-BF21-C49853EA3999}" dt="2021-01-19T18:50:44.172" v="7119" actId="478"/>
          <ac:spMkLst>
            <pc:docMk/>
            <pc:sldMk cId="1176138428" sldId="609"/>
            <ac:spMk id="5" creationId="{28FEA165-5BEC-4114-BC97-BC7C7153C643}"/>
          </ac:spMkLst>
        </pc:spChg>
        <pc:spChg chg="add mod">
          <ac:chgData name="ALEXANDRE" userId="734048d45b8f99b5" providerId="LiveId" clId="{3286CA38-BCB4-4B22-BF21-C49853EA3999}" dt="2021-01-19T18:51:03.059" v="7129" actId="1076"/>
          <ac:spMkLst>
            <pc:docMk/>
            <pc:sldMk cId="1176138428" sldId="609"/>
            <ac:spMk id="6" creationId="{3F8EE978-6FC5-4280-9A4C-3C705F56F9F8}"/>
          </ac:spMkLst>
        </pc:spChg>
        <pc:spChg chg="add mod">
          <ac:chgData name="ALEXANDRE" userId="734048d45b8f99b5" providerId="LiveId" clId="{3286CA38-BCB4-4B22-BF21-C49853EA3999}" dt="2021-01-19T18:56:05.672" v="7268" actId="404"/>
          <ac:spMkLst>
            <pc:docMk/>
            <pc:sldMk cId="1176138428" sldId="609"/>
            <ac:spMk id="7" creationId="{E133F5A0-BA8B-4CA9-9A98-9B4CA1358151}"/>
          </ac:spMkLst>
        </pc:spChg>
        <pc:spChg chg="add mod">
          <ac:chgData name="ALEXANDRE" userId="734048d45b8f99b5" providerId="LiveId" clId="{3286CA38-BCB4-4B22-BF21-C49853EA3999}" dt="2021-01-19T18:55:48.770" v="7260" actId="1582"/>
          <ac:spMkLst>
            <pc:docMk/>
            <pc:sldMk cId="1176138428" sldId="609"/>
            <ac:spMk id="8" creationId="{6A7940E4-5836-47C6-9761-5DD17DDBFD08}"/>
          </ac:spMkLst>
        </pc:spChg>
        <pc:spChg chg="add del mod">
          <ac:chgData name="ALEXANDRE" userId="734048d45b8f99b5" providerId="LiveId" clId="{3286CA38-BCB4-4B22-BF21-C49853EA3999}" dt="2021-01-19T18:55:58.050" v="7263" actId="478"/>
          <ac:spMkLst>
            <pc:docMk/>
            <pc:sldMk cId="1176138428" sldId="609"/>
            <ac:spMk id="10" creationId="{39935A3E-A928-41B0-AC1F-6EE027F0DF51}"/>
          </ac:spMkLst>
        </pc:spChg>
      </pc:sldChg>
      <pc:sldChg chg="modSp add mod ord">
        <pc:chgData name="ALEXANDRE" userId="734048d45b8f99b5" providerId="LiveId" clId="{3286CA38-BCB4-4B22-BF21-C49853EA3999}" dt="2021-01-19T18:33:23.936" v="6876" actId="27636"/>
        <pc:sldMkLst>
          <pc:docMk/>
          <pc:sldMk cId="2283047255" sldId="610"/>
        </pc:sldMkLst>
        <pc:spChg chg="mod">
          <ac:chgData name="ALEXANDRE" userId="734048d45b8f99b5" providerId="LiveId" clId="{3286CA38-BCB4-4B22-BF21-C49853EA3999}" dt="2021-01-19T18:20:44.188" v="6729" actId="20577"/>
          <ac:spMkLst>
            <pc:docMk/>
            <pc:sldMk cId="2283047255" sldId="610"/>
            <ac:spMk id="2" creationId="{1F313D39-E8E2-4C52-AE2C-E56D90EA4A58}"/>
          </ac:spMkLst>
        </pc:spChg>
        <pc:spChg chg="mod">
          <ac:chgData name="ALEXANDRE" userId="734048d45b8f99b5" providerId="LiveId" clId="{3286CA38-BCB4-4B22-BF21-C49853EA3999}" dt="2021-01-19T18:33:23.936" v="6876" actId="27636"/>
          <ac:spMkLst>
            <pc:docMk/>
            <pc:sldMk cId="2283047255" sldId="610"/>
            <ac:spMk id="3" creationId="{52FDA018-047C-4642-9B82-5A0AF906570E}"/>
          </ac:spMkLst>
        </pc:spChg>
      </pc:sldChg>
      <pc:sldChg chg="modSp add del mod">
        <pc:chgData name="ALEXANDRE" userId="734048d45b8f99b5" providerId="LiveId" clId="{3286CA38-BCB4-4B22-BF21-C49853EA3999}" dt="2021-01-19T18:51:30.081" v="7131" actId="47"/>
        <pc:sldMkLst>
          <pc:docMk/>
          <pc:sldMk cId="2479689860" sldId="611"/>
        </pc:sldMkLst>
        <pc:spChg chg="mod">
          <ac:chgData name="ALEXANDRE" userId="734048d45b8f99b5" providerId="LiveId" clId="{3286CA38-BCB4-4B22-BF21-C49853EA3999}" dt="2021-01-16T13:20:46.046" v="2880" actId="1076"/>
          <ac:spMkLst>
            <pc:docMk/>
            <pc:sldMk cId="2479689860" sldId="611"/>
            <ac:spMk id="2" creationId="{1F313D39-E8E2-4C52-AE2C-E56D90EA4A58}"/>
          </ac:spMkLst>
        </pc:spChg>
        <pc:spChg chg="mod">
          <ac:chgData name="ALEXANDRE" userId="734048d45b8f99b5" providerId="LiveId" clId="{3286CA38-BCB4-4B22-BF21-C49853EA3999}" dt="2021-01-16T13:21:06.403" v="2881" actId="1076"/>
          <ac:spMkLst>
            <pc:docMk/>
            <pc:sldMk cId="2479689860" sldId="611"/>
            <ac:spMk id="3" creationId="{52FDA018-047C-4642-9B82-5A0AF906570E}"/>
          </ac:spMkLst>
        </pc:spChg>
      </pc:sldChg>
      <pc:sldChg chg="add">
        <pc:chgData name="ALEXANDRE" userId="734048d45b8f99b5" providerId="LiveId" clId="{3286CA38-BCB4-4B22-BF21-C49853EA3999}" dt="2021-01-18T11:51:04.316" v="3928"/>
        <pc:sldMkLst>
          <pc:docMk/>
          <pc:sldMk cId="1323604708" sldId="612"/>
        </pc:sldMkLst>
      </pc:sldChg>
      <pc:sldChg chg="addSp modSp new del mod">
        <pc:chgData name="ALEXANDRE" userId="734048d45b8f99b5" providerId="LiveId" clId="{3286CA38-BCB4-4B22-BF21-C49853EA3999}" dt="2021-01-18T11:50:58.172" v="3927" actId="2696"/>
        <pc:sldMkLst>
          <pc:docMk/>
          <pc:sldMk cId="2427511899" sldId="612"/>
        </pc:sldMkLst>
        <pc:spChg chg="mod">
          <ac:chgData name="ALEXANDRE" userId="734048d45b8f99b5" providerId="LiveId" clId="{3286CA38-BCB4-4B22-BF21-C49853EA3999}" dt="2021-01-16T13:26:38.678" v="2916" actId="1076"/>
          <ac:spMkLst>
            <pc:docMk/>
            <pc:sldMk cId="2427511899" sldId="612"/>
            <ac:spMk id="2" creationId="{9F5D9F34-F203-4AD9-8167-DC4027A4AED2}"/>
          </ac:spMkLst>
        </pc:spChg>
        <pc:spChg chg="mod">
          <ac:chgData name="ALEXANDRE" userId="734048d45b8f99b5" providerId="LiveId" clId="{3286CA38-BCB4-4B22-BF21-C49853EA3999}" dt="2021-01-16T13:26:35.079" v="2915" actId="1076"/>
          <ac:spMkLst>
            <pc:docMk/>
            <pc:sldMk cId="2427511899" sldId="612"/>
            <ac:spMk id="3" creationId="{F37B6769-59A0-4B5C-BD30-201BFE99EAFA}"/>
          </ac:spMkLst>
        </pc:spChg>
        <pc:picChg chg="add mod">
          <ac:chgData name="ALEXANDRE" userId="734048d45b8f99b5" providerId="LiveId" clId="{3286CA38-BCB4-4B22-BF21-C49853EA3999}" dt="2021-01-16T13:26:16.166" v="2912" actId="1076"/>
          <ac:picMkLst>
            <pc:docMk/>
            <pc:sldMk cId="2427511899" sldId="612"/>
            <ac:picMk id="6146" creationId="{C89D28C9-974E-43FC-80AE-6EAEBA8EC621}"/>
          </ac:picMkLst>
        </pc:picChg>
      </pc:sldChg>
      <pc:sldChg chg="add">
        <pc:chgData name="ALEXANDRE" userId="734048d45b8f99b5" providerId="LiveId" clId="{3286CA38-BCB4-4B22-BF21-C49853EA3999}" dt="2021-01-18T11:51:04.316" v="3928"/>
        <pc:sldMkLst>
          <pc:docMk/>
          <pc:sldMk cId="87033971" sldId="613"/>
        </pc:sldMkLst>
      </pc:sldChg>
      <pc:sldChg chg="addSp delSp modSp add del mod">
        <pc:chgData name="ALEXANDRE" userId="734048d45b8f99b5" providerId="LiveId" clId="{3286CA38-BCB4-4B22-BF21-C49853EA3999}" dt="2021-01-18T11:50:58.172" v="3927" actId="2696"/>
        <pc:sldMkLst>
          <pc:docMk/>
          <pc:sldMk cId="616370450" sldId="613"/>
        </pc:sldMkLst>
        <pc:spChg chg="mod">
          <ac:chgData name="ALEXANDRE" userId="734048d45b8f99b5" providerId="LiveId" clId="{3286CA38-BCB4-4B22-BF21-C49853EA3999}" dt="2021-01-16T13:28:23.745" v="2944" actId="20577"/>
          <ac:spMkLst>
            <pc:docMk/>
            <pc:sldMk cId="616370450" sldId="613"/>
            <ac:spMk id="2" creationId="{9F5D9F34-F203-4AD9-8167-DC4027A4AED2}"/>
          </ac:spMkLst>
        </pc:spChg>
        <pc:spChg chg="mod">
          <ac:chgData name="ALEXANDRE" userId="734048d45b8f99b5" providerId="LiveId" clId="{3286CA38-BCB4-4B22-BF21-C49853EA3999}" dt="2021-01-16T13:28:13.073" v="2933" actId="20577"/>
          <ac:spMkLst>
            <pc:docMk/>
            <pc:sldMk cId="616370450" sldId="613"/>
            <ac:spMk id="3" creationId="{F37B6769-59A0-4B5C-BD30-201BFE99EAFA}"/>
          </ac:spMkLst>
        </pc:spChg>
        <pc:picChg chg="del">
          <ac:chgData name="ALEXANDRE" userId="734048d45b8f99b5" providerId="LiveId" clId="{3286CA38-BCB4-4B22-BF21-C49853EA3999}" dt="2021-01-16T13:27:39.154" v="2921" actId="478"/>
          <ac:picMkLst>
            <pc:docMk/>
            <pc:sldMk cId="616370450" sldId="613"/>
            <ac:picMk id="6146" creationId="{C89D28C9-974E-43FC-80AE-6EAEBA8EC621}"/>
          </ac:picMkLst>
        </pc:picChg>
        <pc:picChg chg="add mod">
          <ac:chgData name="ALEXANDRE" userId="734048d45b8f99b5" providerId="LiveId" clId="{3286CA38-BCB4-4B22-BF21-C49853EA3999}" dt="2021-01-16T13:27:52.274" v="2925" actId="14100"/>
          <ac:picMkLst>
            <pc:docMk/>
            <pc:sldMk cId="616370450" sldId="613"/>
            <ac:picMk id="7170" creationId="{37B99763-090E-4117-BF7C-798EC802B91A}"/>
          </ac:picMkLst>
        </pc:picChg>
      </pc:sldChg>
      <pc:sldChg chg="add">
        <pc:chgData name="ALEXANDRE" userId="734048d45b8f99b5" providerId="LiveId" clId="{3286CA38-BCB4-4B22-BF21-C49853EA3999}" dt="2021-01-18T11:51:04.316" v="3928"/>
        <pc:sldMkLst>
          <pc:docMk/>
          <pc:sldMk cId="1841787724" sldId="614"/>
        </pc:sldMkLst>
      </pc:sldChg>
      <pc:sldChg chg="addSp delSp modSp new del mod">
        <pc:chgData name="ALEXANDRE" userId="734048d45b8f99b5" providerId="LiveId" clId="{3286CA38-BCB4-4B22-BF21-C49853EA3999}" dt="2021-01-18T11:50:58.172" v="3927" actId="2696"/>
        <pc:sldMkLst>
          <pc:docMk/>
          <pc:sldMk cId="2635430113" sldId="614"/>
        </pc:sldMkLst>
        <pc:spChg chg="del mod">
          <ac:chgData name="ALEXANDRE" userId="734048d45b8f99b5" providerId="LiveId" clId="{3286CA38-BCB4-4B22-BF21-C49853EA3999}" dt="2021-01-16T13:30:23.289" v="3008" actId="478"/>
          <ac:spMkLst>
            <pc:docMk/>
            <pc:sldMk cId="2635430113" sldId="614"/>
            <ac:spMk id="2" creationId="{7C31B6C0-5A5C-4AA8-A7A2-5BDD91BCEADE}"/>
          </ac:spMkLst>
        </pc:spChg>
        <pc:spChg chg="del">
          <ac:chgData name="ALEXANDRE" userId="734048d45b8f99b5" providerId="LiveId" clId="{3286CA38-BCB4-4B22-BF21-C49853EA3999}" dt="2021-01-16T13:29:43.559" v="2999" actId="478"/>
          <ac:spMkLst>
            <pc:docMk/>
            <pc:sldMk cId="2635430113" sldId="614"/>
            <ac:spMk id="3" creationId="{298D8A17-276F-4EB9-89DE-2C50D3098A99}"/>
          </ac:spMkLst>
        </pc:spChg>
        <pc:spChg chg="add mod">
          <ac:chgData name="ALEXANDRE" userId="734048d45b8f99b5" providerId="LiveId" clId="{3286CA38-BCB4-4B22-BF21-C49853EA3999}" dt="2021-01-16T13:38:18.120" v="3280" actId="20577"/>
          <ac:spMkLst>
            <pc:docMk/>
            <pc:sldMk cId="2635430113" sldId="614"/>
            <ac:spMk id="7" creationId="{D99417D2-A0C9-4EB8-8A2A-398B90E65D4F}"/>
          </ac:spMkLst>
        </pc:spChg>
        <pc:spChg chg="add mod">
          <ac:chgData name="ALEXANDRE" userId="734048d45b8f99b5" providerId="LiveId" clId="{3286CA38-BCB4-4B22-BF21-C49853EA3999}" dt="2021-01-16T13:31:58.969" v="3125" actId="1076"/>
          <ac:spMkLst>
            <pc:docMk/>
            <pc:sldMk cId="2635430113" sldId="614"/>
            <ac:spMk id="11" creationId="{0FFC3E62-BF09-4B3B-A9EF-31F5C7E656D7}"/>
          </ac:spMkLst>
        </pc:spChg>
        <pc:picChg chg="add del mod modCrop">
          <ac:chgData name="ALEXANDRE" userId="734048d45b8f99b5" providerId="LiveId" clId="{3286CA38-BCB4-4B22-BF21-C49853EA3999}" dt="2021-01-16T13:30:40.599" v="3009" actId="478"/>
          <ac:picMkLst>
            <pc:docMk/>
            <pc:sldMk cId="2635430113" sldId="614"/>
            <ac:picMk id="5" creationId="{D684B667-1ACD-4194-AB46-63D402808BEA}"/>
          </ac:picMkLst>
        </pc:picChg>
        <pc:picChg chg="add mod">
          <ac:chgData name="ALEXANDRE" userId="734048d45b8f99b5" providerId="LiveId" clId="{3286CA38-BCB4-4B22-BF21-C49853EA3999}" dt="2021-01-16T13:31:23.589" v="3113" actId="1076"/>
          <ac:picMkLst>
            <pc:docMk/>
            <pc:sldMk cId="2635430113" sldId="614"/>
            <ac:picMk id="9" creationId="{518D18CC-ABEE-413A-903F-94BB111AFE25}"/>
          </ac:picMkLst>
        </pc:picChg>
        <pc:picChg chg="add mod modCrop">
          <ac:chgData name="ALEXANDRE" userId="734048d45b8f99b5" providerId="LiveId" clId="{3286CA38-BCB4-4B22-BF21-C49853EA3999}" dt="2021-01-16T13:32:01.688" v="3126" actId="1076"/>
          <ac:picMkLst>
            <pc:docMk/>
            <pc:sldMk cId="2635430113" sldId="614"/>
            <ac:picMk id="10" creationId="{FB8D6643-AEC6-46B6-A2B1-F1E1C9D0745B}"/>
          </ac:picMkLst>
        </pc:picChg>
      </pc:sldChg>
      <pc:sldChg chg="addSp delSp modSp add del mod modAnim">
        <pc:chgData name="ALEXANDRE" userId="734048d45b8f99b5" providerId="LiveId" clId="{3286CA38-BCB4-4B22-BF21-C49853EA3999}" dt="2021-01-18T11:50:58.172" v="3927" actId="2696"/>
        <pc:sldMkLst>
          <pc:docMk/>
          <pc:sldMk cId="311264282" sldId="615"/>
        </pc:sldMkLst>
        <pc:spChg chg="add mod">
          <ac:chgData name="ALEXANDRE" userId="734048d45b8f99b5" providerId="LiveId" clId="{3286CA38-BCB4-4B22-BF21-C49853EA3999}" dt="2021-01-16T13:33:28.270" v="3174" actId="1076"/>
          <ac:spMkLst>
            <pc:docMk/>
            <pc:sldMk cId="311264282" sldId="615"/>
            <ac:spMk id="4" creationId="{077A7DF6-9788-4D1C-A6D6-1E25CAA4BEBC}"/>
          </ac:spMkLst>
        </pc:spChg>
        <pc:spChg chg="mod">
          <ac:chgData name="ALEXANDRE" userId="734048d45b8f99b5" providerId="LiveId" clId="{3286CA38-BCB4-4B22-BF21-C49853EA3999}" dt="2021-01-16T13:38:26.470" v="3284" actId="27636"/>
          <ac:spMkLst>
            <pc:docMk/>
            <pc:sldMk cId="311264282" sldId="615"/>
            <ac:spMk id="7" creationId="{D99417D2-A0C9-4EB8-8A2A-398B90E65D4F}"/>
          </ac:spMkLst>
        </pc:spChg>
        <pc:spChg chg="del">
          <ac:chgData name="ALEXANDRE" userId="734048d45b8f99b5" providerId="LiveId" clId="{3286CA38-BCB4-4B22-BF21-C49853EA3999}" dt="2021-01-16T13:34:03.572" v="3186" actId="478"/>
          <ac:spMkLst>
            <pc:docMk/>
            <pc:sldMk cId="311264282" sldId="615"/>
            <ac:spMk id="11" creationId="{0FFC3E62-BF09-4B3B-A9EF-31F5C7E656D7}"/>
          </ac:spMkLst>
        </pc:spChg>
        <pc:spChg chg="add mod">
          <ac:chgData name="ALEXANDRE" userId="734048d45b8f99b5" providerId="LiveId" clId="{3286CA38-BCB4-4B22-BF21-C49853EA3999}" dt="2021-01-16T13:33:35.052" v="3177" actId="14100"/>
          <ac:spMkLst>
            <pc:docMk/>
            <pc:sldMk cId="311264282" sldId="615"/>
            <ac:spMk id="12" creationId="{DA14CC95-FD7E-4D9D-A03A-DE3FB82FD9E3}"/>
          </ac:spMkLst>
        </pc:spChg>
        <pc:spChg chg="add mod">
          <ac:chgData name="ALEXANDRE" userId="734048d45b8f99b5" providerId="LiveId" clId="{3286CA38-BCB4-4B22-BF21-C49853EA3999}" dt="2021-01-16T13:33:49.736" v="3183" actId="1076"/>
          <ac:spMkLst>
            <pc:docMk/>
            <pc:sldMk cId="311264282" sldId="615"/>
            <ac:spMk id="13" creationId="{ABA564D9-2836-478B-9349-28A03E2E0DDC}"/>
          </ac:spMkLst>
        </pc:spChg>
        <pc:spChg chg="add mod">
          <ac:chgData name="ALEXANDRE" userId="734048d45b8f99b5" providerId="LiveId" clId="{3286CA38-BCB4-4B22-BF21-C49853EA3999}" dt="2021-01-16T13:34:35.019" v="3193" actId="14100"/>
          <ac:spMkLst>
            <pc:docMk/>
            <pc:sldMk cId="311264282" sldId="615"/>
            <ac:spMk id="14" creationId="{089AD1FB-0357-4829-8C9F-57427DAB7281}"/>
          </ac:spMkLst>
        </pc:spChg>
        <pc:picChg chg="add mod ord">
          <ac:chgData name="ALEXANDRE" userId="734048d45b8f99b5" providerId="LiveId" clId="{3286CA38-BCB4-4B22-BF21-C49853EA3999}" dt="2021-01-16T13:33:46.712" v="3182" actId="1076"/>
          <ac:picMkLst>
            <pc:docMk/>
            <pc:sldMk cId="311264282" sldId="615"/>
            <ac:picMk id="3" creationId="{FD981B6C-9045-482C-8EA0-CC0528A2605C}"/>
          </ac:picMkLst>
        </pc:picChg>
        <pc:picChg chg="del">
          <ac:chgData name="ALEXANDRE" userId="734048d45b8f99b5" providerId="LiveId" clId="{3286CA38-BCB4-4B22-BF21-C49853EA3999}" dt="2021-01-16T13:32:26.479" v="3160" actId="478"/>
          <ac:picMkLst>
            <pc:docMk/>
            <pc:sldMk cId="311264282" sldId="615"/>
            <ac:picMk id="9" creationId="{518D18CC-ABEE-413A-903F-94BB111AFE25}"/>
          </ac:picMkLst>
        </pc:picChg>
        <pc:picChg chg="del">
          <ac:chgData name="ALEXANDRE" userId="734048d45b8f99b5" providerId="LiveId" clId="{3286CA38-BCB4-4B22-BF21-C49853EA3999}" dt="2021-01-16T13:32:28.142" v="3161" actId="478"/>
          <ac:picMkLst>
            <pc:docMk/>
            <pc:sldMk cId="311264282" sldId="615"/>
            <ac:picMk id="10" creationId="{FB8D6643-AEC6-46B6-A2B1-F1E1C9D0745B}"/>
          </ac:picMkLst>
        </pc:picChg>
        <pc:cxnChg chg="add del mod">
          <ac:chgData name="ALEXANDRE" userId="734048d45b8f99b5" providerId="LiveId" clId="{3286CA38-BCB4-4B22-BF21-C49853EA3999}" dt="2021-01-16T13:34:22.095" v="3190" actId="478"/>
          <ac:cxnSpMkLst>
            <pc:docMk/>
            <pc:sldMk cId="311264282" sldId="615"/>
            <ac:cxnSpMk id="6" creationId="{DE49D97F-E7F1-4C93-B390-AC2694285210}"/>
          </ac:cxnSpMkLst>
        </pc:cxnChg>
      </pc:sldChg>
      <pc:sldChg chg="add">
        <pc:chgData name="ALEXANDRE" userId="734048d45b8f99b5" providerId="LiveId" clId="{3286CA38-BCB4-4B22-BF21-C49853EA3999}" dt="2021-01-18T11:51:04.316" v="3928"/>
        <pc:sldMkLst>
          <pc:docMk/>
          <pc:sldMk cId="1040117827" sldId="615"/>
        </pc:sldMkLst>
      </pc:sldChg>
      <pc:sldChg chg="addSp delSp modSp new del mod">
        <pc:chgData name="ALEXANDRE" userId="734048d45b8f99b5" providerId="LiveId" clId="{3286CA38-BCB4-4B22-BF21-C49853EA3999}" dt="2021-01-18T11:50:58.172" v="3927" actId="2696"/>
        <pc:sldMkLst>
          <pc:docMk/>
          <pc:sldMk cId="2510074043" sldId="616"/>
        </pc:sldMkLst>
        <pc:spChg chg="mod">
          <ac:chgData name="ALEXANDRE" userId="734048d45b8f99b5" providerId="LiveId" clId="{3286CA38-BCB4-4B22-BF21-C49853EA3999}" dt="2021-01-16T13:39:02.516" v="3293" actId="1076"/>
          <ac:spMkLst>
            <pc:docMk/>
            <pc:sldMk cId="2510074043" sldId="616"/>
            <ac:spMk id="2" creationId="{735ED580-EF6D-42FF-98E1-A6CD667F94A0}"/>
          </ac:spMkLst>
        </pc:spChg>
        <pc:spChg chg="mod">
          <ac:chgData name="ALEXANDRE" userId="734048d45b8f99b5" providerId="LiveId" clId="{3286CA38-BCB4-4B22-BF21-C49853EA3999}" dt="2021-01-16T13:40:16.477" v="3419" actId="1076"/>
          <ac:spMkLst>
            <pc:docMk/>
            <pc:sldMk cId="2510074043" sldId="616"/>
            <ac:spMk id="3" creationId="{BBA6393A-08AD-4C77-BB2C-C7F7D04A1AAA}"/>
          </ac:spMkLst>
        </pc:spChg>
        <pc:spChg chg="add del">
          <ac:chgData name="ALEXANDRE" userId="734048d45b8f99b5" providerId="LiveId" clId="{3286CA38-BCB4-4B22-BF21-C49853EA3999}" dt="2021-01-16T13:38:36.361" v="3287" actId="22"/>
          <ac:spMkLst>
            <pc:docMk/>
            <pc:sldMk cId="2510074043" sldId="616"/>
            <ac:spMk id="5" creationId="{D3BF4325-D669-4301-8D2B-723A80A508CB}"/>
          </ac:spMkLst>
        </pc:spChg>
        <pc:spChg chg="add mod">
          <ac:chgData name="ALEXANDRE" userId="734048d45b8f99b5" providerId="LiveId" clId="{3286CA38-BCB4-4B22-BF21-C49853EA3999}" dt="2021-01-16T13:39:35.504" v="3304" actId="1076"/>
          <ac:spMkLst>
            <pc:docMk/>
            <pc:sldMk cId="2510074043" sldId="616"/>
            <ac:spMk id="8" creationId="{31295E3E-FD09-41F6-BFCC-B1425F944102}"/>
          </ac:spMkLst>
        </pc:spChg>
        <pc:picChg chg="add mod ord modCrop">
          <ac:chgData name="ALEXANDRE" userId="734048d45b8f99b5" providerId="LiveId" clId="{3286CA38-BCB4-4B22-BF21-C49853EA3999}" dt="2021-01-16T13:39:31.930" v="3303" actId="1076"/>
          <ac:picMkLst>
            <pc:docMk/>
            <pc:sldMk cId="2510074043" sldId="616"/>
            <ac:picMk id="7" creationId="{C3F97CB4-128C-463E-96DB-D5C02D437C42}"/>
          </ac:picMkLst>
        </pc:picChg>
      </pc:sldChg>
      <pc:sldChg chg="add">
        <pc:chgData name="ALEXANDRE" userId="734048d45b8f99b5" providerId="LiveId" clId="{3286CA38-BCB4-4B22-BF21-C49853EA3999}" dt="2021-01-18T11:51:04.316" v="3928"/>
        <pc:sldMkLst>
          <pc:docMk/>
          <pc:sldMk cId="3219208699" sldId="616"/>
        </pc:sldMkLst>
      </pc:sldChg>
      <pc:sldChg chg="add">
        <pc:chgData name="ALEXANDRE" userId="734048d45b8f99b5" providerId="LiveId" clId="{3286CA38-BCB4-4B22-BF21-C49853EA3999}" dt="2021-01-18T11:51:04.316" v="3928"/>
        <pc:sldMkLst>
          <pc:docMk/>
          <pc:sldMk cId="879306243" sldId="617"/>
        </pc:sldMkLst>
      </pc:sldChg>
      <pc:sldChg chg="addSp delSp modSp add del mod">
        <pc:chgData name="ALEXANDRE" userId="734048d45b8f99b5" providerId="LiveId" clId="{3286CA38-BCB4-4B22-BF21-C49853EA3999}" dt="2021-01-18T11:50:58.172" v="3927" actId="2696"/>
        <pc:sldMkLst>
          <pc:docMk/>
          <pc:sldMk cId="3772191011" sldId="617"/>
        </pc:sldMkLst>
        <pc:spChg chg="mod">
          <ac:chgData name="ALEXANDRE" userId="734048d45b8f99b5" providerId="LiveId" clId="{3286CA38-BCB4-4B22-BF21-C49853EA3999}" dt="2021-01-16T13:42:19.629" v="3515" actId="1076"/>
          <ac:spMkLst>
            <pc:docMk/>
            <pc:sldMk cId="3772191011" sldId="617"/>
            <ac:spMk id="2" creationId="{735ED580-EF6D-42FF-98E1-A6CD667F94A0}"/>
          </ac:spMkLst>
        </pc:spChg>
        <pc:spChg chg="mod">
          <ac:chgData name="ALEXANDRE" userId="734048d45b8f99b5" providerId="LiveId" clId="{3286CA38-BCB4-4B22-BF21-C49853EA3999}" dt="2021-01-16T13:42:16.277" v="3514" actId="1076"/>
          <ac:spMkLst>
            <pc:docMk/>
            <pc:sldMk cId="3772191011" sldId="617"/>
            <ac:spMk id="3" creationId="{BBA6393A-08AD-4C77-BB2C-C7F7D04A1AAA}"/>
          </ac:spMkLst>
        </pc:spChg>
        <pc:spChg chg="del">
          <ac:chgData name="ALEXANDRE" userId="734048d45b8f99b5" providerId="LiveId" clId="{3286CA38-BCB4-4B22-BF21-C49853EA3999}" dt="2021-01-16T13:42:06.805" v="3510" actId="478"/>
          <ac:spMkLst>
            <pc:docMk/>
            <pc:sldMk cId="3772191011" sldId="617"/>
            <ac:spMk id="8" creationId="{31295E3E-FD09-41F6-BFCC-B1425F944102}"/>
          </ac:spMkLst>
        </pc:spChg>
        <pc:picChg chg="add mod ord">
          <ac:chgData name="ALEXANDRE" userId="734048d45b8f99b5" providerId="LiveId" clId="{3286CA38-BCB4-4B22-BF21-C49853EA3999}" dt="2021-01-16T13:41:27.983" v="3425" actId="167"/>
          <ac:picMkLst>
            <pc:docMk/>
            <pc:sldMk cId="3772191011" sldId="617"/>
            <ac:picMk id="5" creationId="{A256E7C6-B10B-401C-8ECE-763C144B694B}"/>
          </ac:picMkLst>
        </pc:picChg>
        <pc:picChg chg="del">
          <ac:chgData name="ALEXANDRE" userId="734048d45b8f99b5" providerId="LiveId" clId="{3286CA38-BCB4-4B22-BF21-C49853EA3999}" dt="2021-01-16T13:41:15.055" v="3421" actId="478"/>
          <ac:picMkLst>
            <pc:docMk/>
            <pc:sldMk cId="3772191011" sldId="617"/>
            <ac:picMk id="7" creationId="{C3F97CB4-128C-463E-96DB-D5C02D437C42}"/>
          </ac:picMkLst>
        </pc:picChg>
      </pc:sldChg>
      <pc:sldChg chg="add">
        <pc:chgData name="ALEXANDRE" userId="734048d45b8f99b5" providerId="LiveId" clId="{3286CA38-BCB4-4B22-BF21-C49853EA3999}" dt="2021-01-18T11:51:04.316" v="3928"/>
        <pc:sldMkLst>
          <pc:docMk/>
          <pc:sldMk cId="408885865" sldId="618"/>
        </pc:sldMkLst>
      </pc:sldChg>
      <pc:sldChg chg="addSp delSp modSp add del mod modAnim">
        <pc:chgData name="ALEXANDRE" userId="734048d45b8f99b5" providerId="LiveId" clId="{3286CA38-BCB4-4B22-BF21-C49853EA3999}" dt="2021-01-18T11:50:58.172" v="3927" actId="2696"/>
        <pc:sldMkLst>
          <pc:docMk/>
          <pc:sldMk cId="778833970" sldId="618"/>
        </pc:sldMkLst>
        <pc:spChg chg="mod">
          <ac:chgData name="ALEXANDRE" userId="734048d45b8f99b5" providerId="LiveId" clId="{3286CA38-BCB4-4B22-BF21-C49853EA3999}" dt="2021-01-16T13:42:53.899" v="3546" actId="20577"/>
          <ac:spMkLst>
            <pc:docMk/>
            <pc:sldMk cId="778833970" sldId="618"/>
            <ac:spMk id="2" creationId="{735ED580-EF6D-42FF-98E1-A6CD667F94A0}"/>
          </ac:spMkLst>
        </pc:spChg>
        <pc:spChg chg="mod">
          <ac:chgData name="ALEXANDRE" userId="734048d45b8f99b5" providerId="LiveId" clId="{3286CA38-BCB4-4B22-BF21-C49853EA3999}" dt="2021-01-16T13:56:10.985" v="3864" actId="20577"/>
          <ac:spMkLst>
            <pc:docMk/>
            <pc:sldMk cId="778833970" sldId="618"/>
            <ac:spMk id="3" creationId="{BBA6393A-08AD-4C77-BB2C-C7F7D04A1AAA}"/>
          </ac:spMkLst>
        </pc:spChg>
        <pc:spChg chg="add mod">
          <ac:chgData name="ALEXANDRE" userId="734048d45b8f99b5" providerId="LiveId" clId="{3286CA38-BCB4-4B22-BF21-C49853EA3999}" dt="2021-01-16T13:44:23.053" v="3693" actId="14100"/>
          <ac:spMkLst>
            <pc:docMk/>
            <pc:sldMk cId="778833970" sldId="618"/>
            <ac:spMk id="7" creationId="{71952268-E4D5-4EB5-89C1-0E87CCD95CF2}"/>
          </ac:spMkLst>
        </pc:spChg>
        <pc:spChg chg="add mod">
          <ac:chgData name="ALEXANDRE" userId="734048d45b8f99b5" providerId="LiveId" clId="{3286CA38-BCB4-4B22-BF21-C49853EA3999}" dt="2021-01-16T13:44:35.538" v="3696" actId="20577"/>
          <ac:spMkLst>
            <pc:docMk/>
            <pc:sldMk cId="778833970" sldId="618"/>
            <ac:spMk id="8" creationId="{6FA4B835-4870-4981-A1E9-231A3E717161}"/>
          </ac:spMkLst>
        </pc:spChg>
        <pc:spChg chg="add mod">
          <ac:chgData name="ALEXANDRE" userId="734048d45b8f99b5" providerId="LiveId" clId="{3286CA38-BCB4-4B22-BF21-C49853EA3999}" dt="2021-01-16T13:44:48.779" v="3700" actId="1076"/>
          <ac:spMkLst>
            <pc:docMk/>
            <pc:sldMk cId="778833970" sldId="618"/>
            <ac:spMk id="9" creationId="{EDEFB029-0960-4156-9A25-5BABD320E557}"/>
          </ac:spMkLst>
        </pc:spChg>
        <pc:picChg chg="del">
          <ac:chgData name="ALEXANDRE" userId="734048d45b8f99b5" providerId="LiveId" clId="{3286CA38-BCB4-4B22-BF21-C49853EA3999}" dt="2021-01-16T13:43:43.025" v="3683" actId="478"/>
          <ac:picMkLst>
            <pc:docMk/>
            <pc:sldMk cId="778833970" sldId="618"/>
            <ac:picMk id="5" creationId="{A256E7C6-B10B-401C-8ECE-763C144B694B}"/>
          </ac:picMkLst>
        </pc:picChg>
        <pc:picChg chg="add mod">
          <ac:chgData name="ALEXANDRE" userId="734048d45b8f99b5" providerId="LiveId" clId="{3286CA38-BCB4-4B22-BF21-C49853EA3999}" dt="2021-01-16T13:44:04.389" v="3688" actId="14100"/>
          <ac:picMkLst>
            <pc:docMk/>
            <pc:sldMk cId="778833970" sldId="618"/>
            <ac:picMk id="6" creationId="{B0B66CCE-0B39-4921-9991-D9EB42357100}"/>
          </ac:picMkLst>
        </pc:picChg>
      </pc:sldChg>
      <pc:sldChg chg="addSp delSp modSp new del mod modAnim">
        <pc:chgData name="ALEXANDRE" userId="734048d45b8f99b5" providerId="LiveId" clId="{3286CA38-BCB4-4B22-BF21-C49853EA3999}" dt="2021-01-18T11:50:58.172" v="3927" actId="2696"/>
        <pc:sldMkLst>
          <pc:docMk/>
          <pc:sldMk cId="1799772314" sldId="619"/>
        </pc:sldMkLst>
        <pc:spChg chg="mod">
          <ac:chgData name="ALEXANDRE" userId="734048d45b8f99b5" providerId="LiveId" clId="{3286CA38-BCB4-4B22-BF21-C49853EA3999}" dt="2021-01-16T13:46:31.632" v="3724" actId="20577"/>
          <ac:spMkLst>
            <pc:docMk/>
            <pc:sldMk cId="1799772314" sldId="619"/>
            <ac:spMk id="2" creationId="{1B7D5AB4-6EED-4311-B578-E8DF75E9EBCA}"/>
          </ac:spMkLst>
        </pc:spChg>
        <pc:spChg chg="del">
          <ac:chgData name="ALEXANDRE" userId="734048d45b8f99b5" providerId="LiveId" clId="{3286CA38-BCB4-4B22-BF21-C49853EA3999}" dt="2021-01-16T13:46:53.021" v="3725" actId="478"/>
          <ac:spMkLst>
            <pc:docMk/>
            <pc:sldMk cId="1799772314" sldId="619"/>
            <ac:spMk id="3" creationId="{CFEE3BDB-0BFF-4784-BA6E-97497C12C6EE}"/>
          </ac:spMkLst>
        </pc:spChg>
        <pc:spChg chg="add mod">
          <ac:chgData name="ALEXANDRE" userId="734048d45b8f99b5" providerId="LiveId" clId="{3286CA38-BCB4-4B22-BF21-C49853EA3999}" dt="2021-01-16T13:47:13.404" v="3733" actId="14100"/>
          <ac:spMkLst>
            <pc:docMk/>
            <pc:sldMk cId="1799772314" sldId="619"/>
            <ac:spMk id="6" creationId="{7CC6D5FF-D80B-4AF0-8B34-9B79B23B63BB}"/>
          </ac:spMkLst>
        </pc:spChg>
        <pc:spChg chg="add mod">
          <ac:chgData name="ALEXANDRE" userId="734048d45b8f99b5" providerId="LiveId" clId="{3286CA38-BCB4-4B22-BF21-C49853EA3999}" dt="2021-01-16T13:47:18.081" v="3736" actId="1076"/>
          <ac:spMkLst>
            <pc:docMk/>
            <pc:sldMk cId="1799772314" sldId="619"/>
            <ac:spMk id="7" creationId="{67098E3F-4B71-48E8-A0F8-0728AFFE4417}"/>
          </ac:spMkLst>
        </pc:spChg>
        <pc:picChg chg="add mod">
          <ac:chgData name="ALEXANDRE" userId="734048d45b8f99b5" providerId="LiveId" clId="{3286CA38-BCB4-4B22-BF21-C49853EA3999}" dt="2021-01-16T13:46:58.043" v="3728" actId="1076"/>
          <ac:picMkLst>
            <pc:docMk/>
            <pc:sldMk cId="1799772314" sldId="619"/>
            <ac:picMk id="5" creationId="{FDE995E4-E5E2-4C05-A69D-A3386DA47134}"/>
          </ac:picMkLst>
        </pc:picChg>
        <pc:picChg chg="add del mod">
          <ac:chgData name="ALEXANDRE" userId="734048d45b8f99b5" providerId="LiveId" clId="{3286CA38-BCB4-4B22-BF21-C49853EA3999}" dt="2021-01-16T13:48:19.158" v="3739" actId="21"/>
          <ac:picMkLst>
            <pc:docMk/>
            <pc:sldMk cId="1799772314" sldId="619"/>
            <ac:picMk id="9" creationId="{120D3ACB-EACF-470C-B52E-A96B754E5595}"/>
          </ac:picMkLst>
        </pc:picChg>
      </pc:sldChg>
      <pc:sldChg chg="add">
        <pc:chgData name="ALEXANDRE" userId="734048d45b8f99b5" providerId="LiveId" clId="{3286CA38-BCB4-4B22-BF21-C49853EA3999}" dt="2021-01-18T11:51:04.316" v="3928"/>
        <pc:sldMkLst>
          <pc:docMk/>
          <pc:sldMk cId="1927900894" sldId="619"/>
        </pc:sldMkLst>
      </pc:sldChg>
      <pc:sldChg chg="addSp delSp modSp new del mod modAnim">
        <pc:chgData name="ALEXANDRE" userId="734048d45b8f99b5" providerId="LiveId" clId="{3286CA38-BCB4-4B22-BF21-C49853EA3999}" dt="2021-01-18T11:50:58.172" v="3927" actId="2696"/>
        <pc:sldMkLst>
          <pc:docMk/>
          <pc:sldMk cId="464087353" sldId="620"/>
        </pc:sldMkLst>
        <pc:spChg chg="mod">
          <ac:chgData name="ALEXANDRE" userId="734048d45b8f99b5" providerId="LiveId" clId="{3286CA38-BCB4-4B22-BF21-C49853EA3999}" dt="2021-01-16T13:48:28.112" v="3748" actId="20577"/>
          <ac:spMkLst>
            <pc:docMk/>
            <pc:sldMk cId="464087353" sldId="620"/>
            <ac:spMk id="2" creationId="{6C0C0089-94EF-40FC-95F6-6EAEE15DAA46}"/>
          </ac:spMkLst>
        </pc:spChg>
        <pc:spChg chg="del">
          <ac:chgData name="ALEXANDRE" userId="734048d45b8f99b5" providerId="LiveId" clId="{3286CA38-BCB4-4B22-BF21-C49853EA3999}" dt="2021-01-16T13:48:35.345" v="3751" actId="478"/>
          <ac:spMkLst>
            <pc:docMk/>
            <pc:sldMk cId="464087353" sldId="620"/>
            <ac:spMk id="3" creationId="{130E8B47-B1F5-43EB-BE7F-681DC63835D5}"/>
          </ac:spMkLst>
        </pc:spChg>
        <pc:spChg chg="add mod">
          <ac:chgData name="ALEXANDRE" userId="734048d45b8f99b5" providerId="LiveId" clId="{3286CA38-BCB4-4B22-BF21-C49853EA3999}" dt="2021-01-16T13:50:56.979" v="3770" actId="14100"/>
          <ac:spMkLst>
            <pc:docMk/>
            <pc:sldMk cId="464087353" sldId="620"/>
            <ac:spMk id="7" creationId="{ED16F3C8-0FE3-4BE9-A5DD-DF3BEBA5270F}"/>
          </ac:spMkLst>
        </pc:spChg>
        <pc:spChg chg="add mod">
          <ac:chgData name="ALEXANDRE" userId="734048d45b8f99b5" providerId="LiveId" clId="{3286CA38-BCB4-4B22-BF21-C49853EA3999}" dt="2021-01-16T13:51:06.318" v="3774" actId="14100"/>
          <ac:spMkLst>
            <pc:docMk/>
            <pc:sldMk cId="464087353" sldId="620"/>
            <ac:spMk id="8" creationId="{0A460651-6CED-4404-B030-6265D5D5234E}"/>
          </ac:spMkLst>
        </pc:spChg>
        <pc:spChg chg="add mod">
          <ac:chgData name="ALEXANDRE" userId="734048d45b8f99b5" providerId="LiveId" clId="{3286CA38-BCB4-4B22-BF21-C49853EA3999}" dt="2021-01-16T13:51:15.816" v="3777" actId="14100"/>
          <ac:spMkLst>
            <pc:docMk/>
            <pc:sldMk cId="464087353" sldId="620"/>
            <ac:spMk id="9" creationId="{68188CED-C1A5-415A-A829-DB46ACDC0D78}"/>
          </ac:spMkLst>
        </pc:spChg>
        <pc:picChg chg="add mod">
          <ac:chgData name="ALEXANDRE" userId="734048d45b8f99b5" providerId="LiveId" clId="{3286CA38-BCB4-4B22-BF21-C49853EA3999}" dt="2021-01-16T13:50:38.050" v="3764" actId="1076"/>
          <ac:picMkLst>
            <pc:docMk/>
            <pc:sldMk cId="464087353" sldId="620"/>
            <ac:picMk id="4" creationId="{E0DC6919-046D-496B-9F87-D9882DD25F58}"/>
          </ac:picMkLst>
        </pc:picChg>
        <pc:picChg chg="add mod modCrop">
          <ac:chgData name="ALEXANDRE" userId="734048d45b8f99b5" providerId="LiveId" clId="{3286CA38-BCB4-4B22-BF21-C49853EA3999}" dt="2021-01-16T13:50:41.009" v="3765" actId="14100"/>
          <ac:picMkLst>
            <pc:docMk/>
            <pc:sldMk cId="464087353" sldId="620"/>
            <ac:picMk id="6" creationId="{A0F942DC-68BC-4972-A2A6-7D0D4740431E}"/>
          </ac:picMkLst>
        </pc:picChg>
      </pc:sldChg>
      <pc:sldChg chg="add">
        <pc:chgData name="ALEXANDRE" userId="734048d45b8f99b5" providerId="LiveId" clId="{3286CA38-BCB4-4B22-BF21-C49853EA3999}" dt="2021-01-18T11:51:04.316" v="3928"/>
        <pc:sldMkLst>
          <pc:docMk/>
          <pc:sldMk cId="926698149" sldId="620"/>
        </pc:sldMkLst>
      </pc:sldChg>
      <pc:sldChg chg="add">
        <pc:chgData name="ALEXANDRE" userId="734048d45b8f99b5" providerId="LiveId" clId="{3286CA38-BCB4-4B22-BF21-C49853EA3999}" dt="2021-01-18T11:51:04.316" v="3928"/>
        <pc:sldMkLst>
          <pc:docMk/>
          <pc:sldMk cId="372968511" sldId="621"/>
        </pc:sldMkLst>
      </pc:sldChg>
      <pc:sldChg chg="addSp modSp new del mod modAnim">
        <pc:chgData name="ALEXANDRE" userId="734048d45b8f99b5" providerId="LiveId" clId="{3286CA38-BCB4-4B22-BF21-C49853EA3999}" dt="2021-01-18T11:50:58.172" v="3927" actId="2696"/>
        <pc:sldMkLst>
          <pc:docMk/>
          <pc:sldMk cId="2293332243" sldId="621"/>
        </pc:sldMkLst>
        <pc:spChg chg="add mod">
          <ac:chgData name="ALEXANDRE" userId="734048d45b8f99b5" providerId="LiveId" clId="{3286CA38-BCB4-4B22-BF21-C49853EA3999}" dt="2021-01-16T13:54:44.472" v="3852" actId="164"/>
          <ac:spMkLst>
            <pc:docMk/>
            <pc:sldMk cId="2293332243" sldId="621"/>
            <ac:spMk id="6" creationId="{FCCD6F2F-6726-4FEA-AD4B-2F428809A63E}"/>
          </ac:spMkLst>
        </pc:spChg>
        <pc:spChg chg="add mod">
          <ac:chgData name="ALEXANDRE" userId="734048d45b8f99b5" providerId="LiveId" clId="{3286CA38-BCB4-4B22-BF21-C49853EA3999}" dt="2021-01-16T13:54:44.472" v="3852" actId="164"/>
          <ac:spMkLst>
            <pc:docMk/>
            <pc:sldMk cId="2293332243" sldId="621"/>
            <ac:spMk id="7" creationId="{55600C9A-AA83-4683-A61B-2AF79DD41625}"/>
          </ac:spMkLst>
        </pc:spChg>
        <pc:spChg chg="add mod">
          <ac:chgData name="ALEXANDRE" userId="734048d45b8f99b5" providerId="LiveId" clId="{3286CA38-BCB4-4B22-BF21-C49853EA3999}" dt="2021-01-16T13:55:05.553" v="3856" actId="14100"/>
          <ac:spMkLst>
            <pc:docMk/>
            <pc:sldMk cId="2293332243" sldId="621"/>
            <ac:spMk id="9" creationId="{7614C605-9406-4A7B-90EF-8DF1B721317A}"/>
          </ac:spMkLst>
        </pc:spChg>
        <pc:grpChg chg="add mod">
          <ac:chgData name="ALEXANDRE" userId="734048d45b8f99b5" providerId="LiveId" clId="{3286CA38-BCB4-4B22-BF21-C49853EA3999}" dt="2021-01-16T13:54:52.255" v="3853" actId="1076"/>
          <ac:grpSpMkLst>
            <pc:docMk/>
            <pc:sldMk cId="2293332243" sldId="621"/>
            <ac:grpSpMk id="8" creationId="{215A651F-BE07-42A0-849B-19FC63ABC0AC}"/>
          </ac:grpSpMkLst>
        </pc:grpChg>
        <pc:picChg chg="add mod">
          <ac:chgData name="ALEXANDRE" userId="734048d45b8f99b5" providerId="LiveId" clId="{3286CA38-BCB4-4B22-BF21-C49853EA3999}" dt="2021-01-16T13:54:03.927" v="3794" actId="1076"/>
          <ac:picMkLst>
            <pc:docMk/>
            <pc:sldMk cId="2293332243" sldId="621"/>
            <ac:picMk id="5" creationId="{EE12B51C-DC5D-48B3-A090-FE7513342680}"/>
          </ac:picMkLst>
        </pc:picChg>
      </pc:sldChg>
      <pc:sldChg chg="modSp add mod ord">
        <pc:chgData name="ALEXANDRE" userId="734048d45b8f99b5" providerId="LiveId" clId="{3286CA38-BCB4-4B22-BF21-C49853EA3999}" dt="2021-01-20T13:10:01.890" v="8356" actId="404"/>
        <pc:sldMkLst>
          <pc:docMk/>
          <pc:sldMk cId="998424563" sldId="622"/>
        </pc:sldMkLst>
        <pc:spChg chg="mod">
          <ac:chgData name="ALEXANDRE" userId="734048d45b8f99b5" providerId="LiveId" clId="{3286CA38-BCB4-4B22-BF21-C49853EA3999}" dt="2021-01-20T13:10:01.890" v="8356" actId="404"/>
          <ac:spMkLst>
            <pc:docMk/>
            <pc:sldMk cId="998424563" sldId="622"/>
            <ac:spMk id="2" creationId="{F9A0BA26-1F71-1D4E-BE52-10A03A521463}"/>
          </ac:spMkLst>
        </pc:spChg>
      </pc:sldChg>
      <pc:sldChg chg="addSp modSp new mod ord">
        <pc:chgData name="ALEXANDRE" userId="734048d45b8f99b5" providerId="LiveId" clId="{3286CA38-BCB4-4B22-BF21-C49853EA3999}" dt="2021-01-19T18:51:53.539" v="7161" actId="20577"/>
        <pc:sldMkLst>
          <pc:docMk/>
          <pc:sldMk cId="1535067488" sldId="623"/>
        </pc:sldMkLst>
        <pc:spChg chg="mod">
          <ac:chgData name="ALEXANDRE" userId="734048d45b8f99b5" providerId="LiveId" clId="{3286CA38-BCB4-4B22-BF21-C49853EA3999}" dt="2021-01-19T18:51:44.105" v="7151" actId="1076"/>
          <ac:spMkLst>
            <pc:docMk/>
            <pc:sldMk cId="1535067488" sldId="623"/>
            <ac:spMk id="2" creationId="{42A78EBE-0328-421F-9863-5FC43E5710A2}"/>
          </ac:spMkLst>
        </pc:spChg>
        <pc:spChg chg="mod">
          <ac:chgData name="ALEXANDRE" userId="734048d45b8f99b5" providerId="LiveId" clId="{3286CA38-BCB4-4B22-BF21-C49853EA3999}" dt="2021-01-19T18:51:53.539" v="7161" actId="20577"/>
          <ac:spMkLst>
            <pc:docMk/>
            <pc:sldMk cId="1535067488" sldId="623"/>
            <ac:spMk id="3" creationId="{6085FA17-F46A-43A0-BF4A-AA8221321CED}"/>
          </ac:spMkLst>
        </pc:spChg>
        <pc:picChg chg="add mod modCrop">
          <ac:chgData name="ALEXANDRE" userId="734048d45b8f99b5" providerId="LiveId" clId="{3286CA38-BCB4-4B22-BF21-C49853EA3999}" dt="2021-01-18T11:56:08.185" v="4184" actId="1076"/>
          <ac:picMkLst>
            <pc:docMk/>
            <pc:sldMk cId="1535067488" sldId="623"/>
            <ac:picMk id="5" creationId="{EE209FE5-BC02-4D2C-9100-B8CE9664144B}"/>
          </ac:picMkLst>
        </pc:picChg>
        <pc:picChg chg="add mod">
          <ac:chgData name="ALEXANDRE" userId="734048d45b8f99b5" providerId="LiveId" clId="{3286CA38-BCB4-4B22-BF21-C49853EA3999}" dt="2021-01-18T11:56:12.046" v="4185" actId="1076"/>
          <ac:picMkLst>
            <pc:docMk/>
            <pc:sldMk cId="1535067488" sldId="623"/>
            <ac:picMk id="7" creationId="{E9F69A46-3BB4-451B-A68D-6B15F24BA3A8}"/>
          </ac:picMkLst>
        </pc:picChg>
      </pc:sldChg>
      <pc:sldChg chg="addSp delSp modSp new mod ord">
        <pc:chgData name="ALEXANDRE" userId="734048d45b8f99b5" providerId="LiveId" clId="{3286CA38-BCB4-4B22-BF21-C49853EA3999}" dt="2021-01-19T18:53:02.475" v="7202"/>
        <pc:sldMkLst>
          <pc:docMk/>
          <pc:sldMk cId="2261405306" sldId="624"/>
        </pc:sldMkLst>
        <pc:spChg chg="mod">
          <ac:chgData name="ALEXANDRE" userId="734048d45b8f99b5" providerId="LiveId" clId="{3286CA38-BCB4-4B22-BF21-C49853EA3999}" dt="2021-01-18T12:01:53.622" v="4223" actId="1076"/>
          <ac:spMkLst>
            <pc:docMk/>
            <pc:sldMk cId="2261405306" sldId="624"/>
            <ac:spMk id="2" creationId="{85E99042-FE55-4617-A6B3-699FC8C5B253}"/>
          </ac:spMkLst>
        </pc:spChg>
        <pc:spChg chg="del">
          <ac:chgData name="ALEXANDRE" userId="734048d45b8f99b5" providerId="LiveId" clId="{3286CA38-BCB4-4B22-BF21-C49853EA3999}" dt="2021-01-18T12:01:59.411" v="4225" actId="478"/>
          <ac:spMkLst>
            <pc:docMk/>
            <pc:sldMk cId="2261405306" sldId="624"/>
            <ac:spMk id="3" creationId="{F1578944-6A46-4DB5-A03C-4C296A1F5CAB}"/>
          </ac:spMkLst>
        </pc:spChg>
        <pc:spChg chg="add mod">
          <ac:chgData name="ALEXANDRE" userId="734048d45b8f99b5" providerId="LiveId" clId="{3286CA38-BCB4-4B22-BF21-C49853EA3999}" dt="2021-01-18T12:02:34.577" v="4239" actId="693"/>
          <ac:spMkLst>
            <pc:docMk/>
            <pc:sldMk cId="2261405306" sldId="624"/>
            <ac:spMk id="6" creationId="{33BED1E9-06FD-4E09-A7D1-464F458E32FD}"/>
          </ac:spMkLst>
        </pc:spChg>
        <pc:picChg chg="add mod ord modCrop">
          <ac:chgData name="ALEXANDRE" userId="734048d45b8f99b5" providerId="LiveId" clId="{3286CA38-BCB4-4B22-BF21-C49853EA3999}" dt="2021-01-18T12:02:13.428" v="4234" actId="732"/>
          <ac:picMkLst>
            <pc:docMk/>
            <pc:sldMk cId="2261405306" sldId="624"/>
            <ac:picMk id="5" creationId="{91942A5D-6898-41AE-9AD8-397B8120DEC6}"/>
          </ac:picMkLst>
        </pc:picChg>
      </pc:sldChg>
      <pc:sldChg chg="delSp modSp add mod ord">
        <pc:chgData name="ALEXANDRE" userId="734048d45b8f99b5" providerId="LiveId" clId="{3286CA38-BCB4-4B22-BF21-C49853EA3999}" dt="2021-01-19T18:53:45.042" v="7243" actId="13926"/>
        <pc:sldMkLst>
          <pc:docMk/>
          <pc:sldMk cId="2359549285" sldId="625"/>
        </pc:sldMkLst>
        <pc:spChg chg="mod">
          <ac:chgData name="ALEXANDRE" userId="734048d45b8f99b5" providerId="LiveId" clId="{3286CA38-BCB4-4B22-BF21-C49853EA3999}" dt="2021-01-19T18:52:18.556" v="7165"/>
          <ac:spMkLst>
            <pc:docMk/>
            <pc:sldMk cId="2359549285" sldId="625"/>
            <ac:spMk id="2" creationId="{42A78EBE-0328-421F-9863-5FC43E5710A2}"/>
          </ac:spMkLst>
        </pc:spChg>
        <pc:spChg chg="mod">
          <ac:chgData name="ALEXANDRE" userId="734048d45b8f99b5" providerId="LiveId" clId="{3286CA38-BCB4-4B22-BF21-C49853EA3999}" dt="2021-01-19T18:53:45.042" v="7243" actId="13926"/>
          <ac:spMkLst>
            <pc:docMk/>
            <pc:sldMk cId="2359549285" sldId="625"/>
            <ac:spMk id="3" creationId="{6085FA17-F46A-43A0-BF4A-AA8221321CED}"/>
          </ac:spMkLst>
        </pc:spChg>
        <pc:picChg chg="del">
          <ac:chgData name="ALEXANDRE" userId="734048d45b8f99b5" providerId="LiveId" clId="{3286CA38-BCB4-4B22-BF21-C49853EA3999}" dt="2021-01-18T12:05:37.890" v="4392" actId="478"/>
          <ac:picMkLst>
            <pc:docMk/>
            <pc:sldMk cId="2359549285" sldId="625"/>
            <ac:picMk id="5" creationId="{EE209FE5-BC02-4D2C-9100-B8CE9664144B}"/>
          </ac:picMkLst>
        </pc:picChg>
        <pc:picChg chg="del">
          <ac:chgData name="ALEXANDRE" userId="734048d45b8f99b5" providerId="LiveId" clId="{3286CA38-BCB4-4B22-BF21-C49853EA3999}" dt="2021-01-18T12:05:37.890" v="4392" actId="478"/>
          <ac:picMkLst>
            <pc:docMk/>
            <pc:sldMk cId="2359549285" sldId="625"/>
            <ac:picMk id="7" creationId="{E9F69A46-3BB4-451B-A68D-6B15F24BA3A8}"/>
          </ac:picMkLst>
        </pc:picChg>
      </pc:sldChg>
      <pc:sldChg chg="addSp delSp modSp add mod">
        <pc:chgData name="ALEXANDRE" userId="734048d45b8f99b5" providerId="LiveId" clId="{3286CA38-BCB4-4B22-BF21-C49853EA3999}" dt="2021-01-20T12:01:13.883" v="8041" actId="1076"/>
        <pc:sldMkLst>
          <pc:docMk/>
          <pc:sldMk cId="697731922" sldId="626"/>
        </pc:sldMkLst>
        <pc:spChg chg="mod">
          <ac:chgData name="ALEXANDRE" userId="734048d45b8f99b5" providerId="LiveId" clId="{3286CA38-BCB4-4B22-BF21-C49853EA3999}" dt="2021-01-20T11:59:02.944" v="8027" actId="20577"/>
          <ac:spMkLst>
            <pc:docMk/>
            <pc:sldMk cId="697731922" sldId="626"/>
            <ac:spMk id="7" creationId="{EA708508-EF68-4CCC-94F5-6D546A58DC25}"/>
          </ac:spMkLst>
        </pc:spChg>
        <pc:picChg chg="add mod">
          <ac:chgData name="ALEXANDRE" userId="734048d45b8f99b5" providerId="LiveId" clId="{3286CA38-BCB4-4B22-BF21-C49853EA3999}" dt="2021-01-20T12:01:13.883" v="8041" actId="1076"/>
          <ac:picMkLst>
            <pc:docMk/>
            <pc:sldMk cId="697731922" sldId="626"/>
            <ac:picMk id="5" creationId="{DC493E5E-95FB-4F23-B3A5-770EF1058F1B}"/>
          </ac:picMkLst>
        </pc:picChg>
        <pc:picChg chg="del">
          <ac:chgData name="ALEXANDRE" userId="734048d45b8f99b5" providerId="LiveId" clId="{3286CA38-BCB4-4B22-BF21-C49853EA3999}" dt="2021-01-20T12:01:07.575" v="8037" actId="478"/>
          <ac:picMkLst>
            <pc:docMk/>
            <pc:sldMk cId="697731922" sldId="626"/>
            <ac:picMk id="6" creationId="{2E60677D-6048-4B8D-8CC9-DC4AF4BEC641}"/>
          </ac:picMkLst>
        </pc:picChg>
      </pc:sldChg>
      <pc:sldChg chg="addSp delSp modSp new del mod">
        <pc:chgData name="ALEXANDRE" userId="734048d45b8f99b5" providerId="LiveId" clId="{3286CA38-BCB4-4B22-BF21-C49853EA3999}" dt="2021-01-20T11:58:20.406" v="8025" actId="2696"/>
        <pc:sldMkLst>
          <pc:docMk/>
          <pc:sldMk cId="1259635636" sldId="626"/>
        </pc:sldMkLst>
        <pc:spChg chg="mod">
          <ac:chgData name="ALEXANDRE" userId="734048d45b8f99b5" providerId="LiveId" clId="{3286CA38-BCB4-4B22-BF21-C49853EA3999}" dt="2021-01-18T13:15:26.592" v="4506" actId="1076"/>
          <ac:spMkLst>
            <pc:docMk/>
            <pc:sldMk cId="1259635636" sldId="626"/>
            <ac:spMk id="2" creationId="{9546C77D-BC14-4401-9B29-43E680C56218}"/>
          </ac:spMkLst>
        </pc:spChg>
        <pc:spChg chg="add del mod">
          <ac:chgData name="ALEXANDRE" userId="734048d45b8f99b5" providerId="LiveId" clId="{3286CA38-BCB4-4B22-BF21-C49853EA3999}" dt="2021-01-18T13:16:26.719" v="4512" actId="20577"/>
          <ac:spMkLst>
            <pc:docMk/>
            <pc:sldMk cId="1259635636" sldId="626"/>
            <ac:spMk id="3" creationId="{3B271C15-F05E-498C-85FC-B2DD8AF4EC97}"/>
          </ac:spMkLst>
        </pc:spChg>
        <pc:spChg chg="add del mod">
          <ac:chgData name="ALEXANDRE" userId="734048d45b8f99b5" providerId="LiveId" clId="{3286CA38-BCB4-4B22-BF21-C49853EA3999}" dt="2021-01-18T13:14:28.918" v="4474"/>
          <ac:spMkLst>
            <pc:docMk/>
            <pc:sldMk cId="1259635636" sldId="626"/>
            <ac:spMk id="4" creationId="{17F9D634-F458-4E19-BC09-6AB9302855FD}"/>
          </ac:spMkLst>
        </pc:spChg>
        <pc:spChg chg="add mod">
          <ac:chgData name="ALEXANDRE" userId="734048d45b8f99b5" providerId="LiveId" clId="{3286CA38-BCB4-4B22-BF21-C49853EA3999}" dt="2021-01-18T13:18:27.688" v="4537" actId="14100"/>
          <ac:spMkLst>
            <pc:docMk/>
            <pc:sldMk cId="1259635636" sldId="626"/>
            <ac:spMk id="7" creationId="{EA708508-EF68-4CCC-94F5-6D546A58DC25}"/>
          </ac:spMkLst>
        </pc:spChg>
        <pc:picChg chg="add mod modCrop">
          <ac:chgData name="ALEXANDRE" userId="734048d45b8f99b5" providerId="LiveId" clId="{3286CA38-BCB4-4B22-BF21-C49853EA3999}" dt="2021-01-18T13:18:21.635" v="4535" actId="1076"/>
          <ac:picMkLst>
            <pc:docMk/>
            <pc:sldMk cId="1259635636" sldId="626"/>
            <ac:picMk id="6" creationId="{2E60677D-6048-4B8D-8CC9-DC4AF4BEC641}"/>
          </ac:picMkLst>
        </pc:picChg>
      </pc:sldChg>
      <pc:sldChg chg="addSp modSp add del mod">
        <pc:chgData name="ALEXANDRE" userId="734048d45b8f99b5" providerId="LiveId" clId="{3286CA38-BCB4-4B22-BF21-C49853EA3999}" dt="2021-01-20T11:58:20.406" v="8025" actId="2696"/>
        <pc:sldMkLst>
          <pc:docMk/>
          <pc:sldMk cId="688301337" sldId="627"/>
        </pc:sldMkLst>
        <pc:spChg chg="mod">
          <ac:chgData name="ALEXANDRE" userId="734048d45b8f99b5" providerId="LiveId" clId="{3286CA38-BCB4-4B22-BF21-C49853EA3999}" dt="2021-01-18T13:17:51.184" v="4520" actId="20577"/>
          <ac:spMkLst>
            <pc:docMk/>
            <pc:sldMk cId="688301337" sldId="627"/>
            <ac:spMk id="3" creationId="{3B271C15-F05E-498C-85FC-B2DD8AF4EC97}"/>
          </ac:spMkLst>
        </pc:spChg>
        <pc:spChg chg="add mod">
          <ac:chgData name="ALEXANDRE" userId="734048d45b8f99b5" providerId="LiveId" clId="{3286CA38-BCB4-4B22-BF21-C49853EA3999}" dt="2021-01-18T13:18:52.626" v="4548" actId="1076"/>
          <ac:spMkLst>
            <pc:docMk/>
            <pc:sldMk cId="688301337" sldId="627"/>
            <ac:spMk id="4" creationId="{E32BC0E1-2998-414C-A178-D4D83CE10932}"/>
          </ac:spMkLst>
        </pc:spChg>
        <pc:picChg chg="add mod">
          <ac:chgData name="ALEXANDRE" userId="734048d45b8f99b5" providerId="LiveId" clId="{3286CA38-BCB4-4B22-BF21-C49853EA3999}" dt="2021-01-18T13:19:20.001" v="4550" actId="1076"/>
          <ac:picMkLst>
            <pc:docMk/>
            <pc:sldMk cId="688301337" sldId="627"/>
            <ac:picMk id="6" creationId="{623E5FE0-540D-448F-9BD8-72495DE4AE5D}"/>
          </ac:picMkLst>
        </pc:picChg>
      </pc:sldChg>
      <pc:sldChg chg="addSp delSp modSp add mod">
        <pc:chgData name="ALEXANDRE" userId="734048d45b8f99b5" providerId="LiveId" clId="{3286CA38-BCB4-4B22-BF21-C49853EA3999}" dt="2021-01-20T12:01:44.036" v="8046" actId="1076"/>
        <pc:sldMkLst>
          <pc:docMk/>
          <pc:sldMk cId="4003733024" sldId="627"/>
        </pc:sldMkLst>
        <pc:spChg chg="mod">
          <ac:chgData name="ALEXANDRE" userId="734048d45b8f99b5" providerId="LiveId" clId="{3286CA38-BCB4-4B22-BF21-C49853EA3999}" dt="2021-01-20T11:59:38.005" v="8035"/>
          <ac:spMkLst>
            <pc:docMk/>
            <pc:sldMk cId="4003733024" sldId="627"/>
            <ac:spMk id="4" creationId="{E32BC0E1-2998-414C-A178-D4D83CE10932}"/>
          </ac:spMkLst>
        </pc:spChg>
        <pc:spChg chg="add del">
          <ac:chgData name="ALEXANDRE" userId="734048d45b8f99b5" providerId="LiveId" clId="{3286CA38-BCB4-4B22-BF21-C49853EA3999}" dt="2021-01-20T11:59:28.935" v="8033"/>
          <ac:spMkLst>
            <pc:docMk/>
            <pc:sldMk cId="4003733024" sldId="627"/>
            <ac:spMk id="5" creationId="{21865755-4EFB-4AAC-BF4D-517D794060AE}"/>
          </ac:spMkLst>
        </pc:spChg>
        <pc:picChg chg="del">
          <ac:chgData name="ALEXANDRE" userId="734048d45b8f99b5" providerId="LiveId" clId="{3286CA38-BCB4-4B22-BF21-C49853EA3999}" dt="2021-01-20T12:01:38.832" v="8042" actId="478"/>
          <ac:picMkLst>
            <pc:docMk/>
            <pc:sldMk cId="4003733024" sldId="627"/>
            <ac:picMk id="6" creationId="{623E5FE0-540D-448F-9BD8-72495DE4AE5D}"/>
          </ac:picMkLst>
        </pc:picChg>
        <pc:picChg chg="add mod">
          <ac:chgData name="ALEXANDRE" userId="734048d45b8f99b5" providerId="LiveId" clId="{3286CA38-BCB4-4B22-BF21-C49853EA3999}" dt="2021-01-20T12:01:44.036" v="8046" actId="1076"/>
          <ac:picMkLst>
            <pc:docMk/>
            <pc:sldMk cId="4003733024" sldId="627"/>
            <ac:picMk id="8" creationId="{A89B5D2B-764A-46E4-887A-7BD779D09707}"/>
          </ac:picMkLst>
        </pc:picChg>
      </pc:sldChg>
      <pc:sldChg chg="addSp delSp modSp add mod">
        <pc:chgData name="ALEXANDRE" userId="734048d45b8f99b5" providerId="LiveId" clId="{3286CA38-BCB4-4B22-BF21-C49853EA3999}" dt="2021-01-20T12:03:39.581" v="8063" actId="1076"/>
        <pc:sldMkLst>
          <pc:docMk/>
          <pc:sldMk cId="2812096432" sldId="628"/>
        </pc:sldMkLst>
        <pc:spChg chg="mod">
          <ac:chgData name="ALEXANDRE" userId="734048d45b8f99b5" providerId="LiveId" clId="{3286CA38-BCB4-4B22-BF21-C49853EA3999}" dt="2021-01-20T12:03:21.613" v="8056" actId="20577"/>
          <ac:spMkLst>
            <pc:docMk/>
            <pc:sldMk cId="2812096432" sldId="628"/>
            <ac:spMk id="3" creationId="{3B271C15-F05E-498C-85FC-B2DD8AF4EC97}"/>
          </ac:spMkLst>
        </pc:spChg>
        <pc:spChg chg="mod">
          <ac:chgData name="ALEXANDRE" userId="734048d45b8f99b5" providerId="LiveId" clId="{3286CA38-BCB4-4B22-BF21-C49853EA3999}" dt="2021-01-20T12:03:36.866" v="8062" actId="403"/>
          <ac:spMkLst>
            <pc:docMk/>
            <pc:sldMk cId="2812096432" sldId="628"/>
            <ac:spMk id="4" creationId="{4666CB59-7633-4F3D-8CC0-8848616C8C8F}"/>
          </ac:spMkLst>
        </pc:spChg>
        <pc:picChg chg="del">
          <ac:chgData name="ALEXANDRE" userId="734048d45b8f99b5" providerId="LiveId" clId="{3286CA38-BCB4-4B22-BF21-C49853EA3999}" dt="2021-01-20T12:02:38.457" v="8047" actId="478"/>
          <ac:picMkLst>
            <pc:docMk/>
            <pc:sldMk cId="2812096432" sldId="628"/>
            <ac:picMk id="6" creationId="{72921B01-5C41-4C3F-AE5E-B22A2FB87797}"/>
          </ac:picMkLst>
        </pc:picChg>
        <pc:picChg chg="add mod modCrop">
          <ac:chgData name="ALEXANDRE" userId="734048d45b8f99b5" providerId="LiveId" clId="{3286CA38-BCB4-4B22-BF21-C49853EA3999}" dt="2021-01-20T12:03:39.581" v="8063" actId="1076"/>
          <ac:picMkLst>
            <pc:docMk/>
            <pc:sldMk cId="2812096432" sldId="628"/>
            <ac:picMk id="7" creationId="{402C90BA-543B-4C1F-A13A-FCB496EDC113}"/>
          </ac:picMkLst>
        </pc:picChg>
      </pc:sldChg>
      <pc:sldChg chg="addSp modSp add del mod">
        <pc:chgData name="ALEXANDRE" userId="734048d45b8f99b5" providerId="LiveId" clId="{3286CA38-BCB4-4B22-BF21-C49853EA3999}" dt="2021-01-20T11:58:20.406" v="8025" actId="2696"/>
        <pc:sldMkLst>
          <pc:docMk/>
          <pc:sldMk cId="2939102526" sldId="628"/>
        </pc:sldMkLst>
        <pc:spChg chg="mod">
          <ac:chgData name="ALEXANDRE" userId="734048d45b8f99b5" providerId="LiveId" clId="{3286CA38-BCB4-4B22-BF21-C49853EA3999}" dt="2021-01-18T13:19:31.809" v="4551" actId="6549"/>
          <ac:spMkLst>
            <pc:docMk/>
            <pc:sldMk cId="2939102526" sldId="628"/>
            <ac:spMk id="3" creationId="{3B271C15-F05E-498C-85FC-B2DD8AF4EC97}"/>
          </ac:spMkLst>
        </pc:spChg>
        <pc:spChg chg="add mod">
          <ac:chgData name="ALEXANDRE" userId="734048d45b8f99b5" providerId="LiveId" clId="{3286CA38-BCB4-4B22-BF21-C49853EA3999}" dt="2021-01-18T13:19:59.995" v="4561" actId="403"/>
          <ac:spMkLst>
            <pc:docMk/>
            <pc:sldMk cId="2939102526" sldId="628"/>
            <ac:spMk id="4" creationId="{4666CB59-7633-4F3D-8CC0-8848616C8C8F}"/>
          </ac:spMkLst>
        </pc:spChg>
        <pc:picChg chg="add mod">
          <ac:chgData name="ALEXANDRE" userId="734048d45b8f99b5" providerId="LiveId" clId="{3286CA38-BCB4-4B22-BF21-C49853EA3999}" dt="2021-01-18T13:20:28.102" v="4563" actId="1076"/>
          <ac:picMkLst>
            <pc:docMk/>
            <pc:sldMk cId="2939102526" sldId="628"/>
            <ac:picMk id="6" creationId="{72921B01-5C41-4C3F-AE5E-B22A2FB87797}"/>
          </ac:picMkLst>
        </pc:picChg>
      </pc:sldChg>
      <pc:sldChg chg="addSp delSp modSp add del mod">
        <pc:chgData name="ALEXANDRE" userId="734048d45b8f99b5" providerId="LiveId" clId="{3286CA38-BCB4-4B22-BF21-C49853EA3999}" dt="2021-01-20T12:06:11.905" v="8147" actId="47"/>
        <pc:sldMkLst>
          <pc:docMk/>
          <pc:sldMk cId="2339355455" sldId="629"/>
        </pc:sldMkLst>
        <pc:spChg chg="mod">
          <ac:chgData name="ALEXANDRE" userId="734048d45b8f99b5" providerId="LiveId" clId="{3286CA38-BCB4-4B22-BF21-C49853EA3999}" dt="2021-01-18T13:20:54.830" v="4581" actId="313"/>
          <ac:spMkLst>
            <pc:docMk/>
            <pc:sldMk cId="2339355455" sldId="629"/>
            <ac:spMk id="2" creationId="{9546C77D-BC14-4401-9B29-43E680C56218}"/>
          </ac:spMkLst>
        </pc:spChg>
        <pc:spChg chg="del">
          <ac:chgData name="ALEXANDRE" userId="734048d45b8f99b5" providerId="LiveId" clId="{3286CA38-BCB4-4B22-BF21-C49853EA3999}" dt="2021-01-18T13:21:55.479" v="4583" actId="478"/>
          <ac:spMkLst>
            <pc:docMk/>
            <pc:sldMk cId="2339355455" sldId="629"/>
            <ac:spMk id="3" creationId="{3B271C15-F05E-498C-85FC-B2DD8AF4EC97}"/>
          </ac:spMkLst>
        </pc:spChg>
        <pc:spChg chg="del">
          <ac:chgData name="ALEXANDRE" userId="734048d45b8f99b5" providerId="LiveId" clId="{3286CA38-BCB4-4B22-BF21-C49853EA3999}" dt="2021-01-18T13:21:55.479" v="4583" actId="478"/>
          <ac:spMkLst>
            <pc:docMk/>
            <pc:sldMk cId="2339355455" sldId="629"/>
            <ac:spMk id="4" creationId="{4666CB59-7633-4F3D-8CC0-8848616C8C8F}"/>
          </ac:spMkLst>
        </pc:spChg>
        <pc:spChg chg="add del mod">
          <ac:chgData name="ALEXANDRE" userId="734048d45b8f99b5" providerId="LiveId" clId="{3286CA38-BCB4-4B22-BF21-C49853EA3999}" dt="2021-01-18T13:22:00.356" v="4586" actId="478"/>
          <ac:spMkLst>
            <pc:docMk/>
            <pc:sldMk cId="2339355455" sldId="629"/>
            <ac:spMk id="5" creationId="{888CD142-A5D5-436F-B7F2-A361452836C5}"/>
          </ac:spMkLst>
        </pc:spChg>
        <pc:picChg chg="del">
          <ac:chgData name="ALEXANDRE" userId="734048d45b8f99b5" providerId="LiveId" clId="{3286CA38-BCB4-4B22-BF21-C49853EA3999}" dt="2021-01-18T13:21:55.479" v="4583" actId="478"/>
          <ac:picMkLst>
            <pc:docMk/>
            <pc:sldMk cId="2339355455" sldId="629"/>
            <ac:picMk id="6" creationId="{72921B01-5C41-4C3F-AE5E-B22A2FB87797}"/>
          </ac:picMkLst>
        </pc:picChg>
        <pc:picChg chg="add mod">
          <ac:chgData name="ALEXANDRE" userId="734048d45b8f99b5" providerId="LiveId" clId="{3286CA38-BCB4-4B22-BF21-C49853EA3999}" dt="2021-01-18T13:23:24.975" v="4587" actId="1076"/>
          <ac:picMkLst>
            <pc:docMk/>
            <pc:sldMk cId="2339355455" sldId="629"/>
            <ac:picMk id="8" creationId="{F3044BDD-36F1-4729-9C93-3BB4AC283E58}"/>
          </ac:picMkLst>
        </pc:picChg>
        <pc:picChg chg="add mod modCrop">
          <ac:chgData name="ALEXANDRE" userId="734048d45b8f99b5" providerId="LiveId" clId="{3286CA38-BCB4-4B22-BF21-C49853EA3999}" dt="2021-01-18T13:23:42.420" v="4592" actId="1076"/>
          <ac:picMkLst>
            <pc:docMk/>
            <pc:sldMk cId="2339355455" sldId="629"/>
            <ac:picMk id="10" creationId="{F5D9059B-217F-4CB7-8DE0-2E029B0AA53C}"/>
          </ac:picMkLst>
        </pc:picChg>
      </pc:sldChg>
      <pc:sldChg chg="new del">
        <pc:chgData name="ALEXANDRE" userId="734048d45b8f99b5" providerId="LiveId" clId="{3286CA38-BCB4-4B22-BF21-C49853EA3999}" dt="2021-01-18T13:20:41.981" v="4565" actId="680"/>
        <pc:sldMkLst>
          <pc:docMk/>
          <pc:sldMk cId="3275559352" sldId="629"/>
        </pc:sldMkLst>
      </pc:sldChg>
      <pc:sldChg chg="addSp delSp modSp add del mod">
        <pc:chgData name="ALEXANDRE" userId="734048d45b8f99b5" providerId="LiveId" clId="{3286CA38-BCB4-4B22-BF21-C49853EA3999}" dt="2021-01-20T12:06:12.280" v="8148" actId="47"/>
        <pc:sldMkLst>
          <pc:docMk/>
          <pc:sldMk cId="3020181203" sldId="630"/>
        </pc:sldMkLst>
        <pc:spChg chg="mod">
          <ac:chgData name="ALEXANDRE" userId="734048d45b8f99b5" providerId="LiveId" clId="{3286CA38-BCB4-4B22-BF21-C49853EA3999}" dt="2021-01-18T13:26:21.880" v="4604" actId="1076"/>
          <ac:spMkLst>
            <pc:docMk/>
            <pc:sldMk cId="3020181203" sldId="630"/>
            <ac:spMk id="2" creationId="{9546C77D-BC14-4401-9B29-43E680C56218}"/>
          </ac:spMkLst>
        </pc:spChg>
        <pc:spChg chg="mod">
          <ac:chgData name="ALEXANDRE" userId="734048d45b8f99b5" providerId="LiveId" clId="{3286CA38-BCB4-4B22-BF21-C49853EA3999}" dt="2021-01-18T13:26:17.784" v="4602" actId="14100"/>
          <ac:spMkLst>
            <pc:docMk/>
            <pc:sldMk cId="3020181203" sldId="630"/>
            <ac:spMk id="3" creationId="{3B271C15-F05E-498C-85FC-B2DD8AF4EC97}"/>
          </ac:spMkLst>
        </pc:spChg>
        <pc:spChg chg="del">
          <ac:chgData name="ALEXANDRE" userId="734048d45b8f99b5" providerId="LiveId" clId="{3286CA38-BCB4-4B22-BF21-C49853EA3999}" dt="2021-01-18T13:25:49.159" v="4596" actId="478"/>
          <ac:spMkLst>
            <pc:docMk/>
            <pc:sldMk cId="3020181203" sldId="630"/>
            <ac:spMk id="4" creationId="{4666CB59-7633-4F3D-8CC0-8848616C8C8F}"/>
          </ac:spMkLst>
        </pc:spChg>
        <pc:picChg chg="del">
          <ac:chgData name="ALEXANDRE" userId="734048d45b8f99b5" providerId="LiveId" clId="{3286CA38-BCB4-4B22-BF21-C49853EA3999}" dt="2021-01-18T13:25:49.159" v="4596" actId="478"/>
          <ac:picMkLst>
            <pc:docMk/>
            <pc:sldMk cId="3020181203" sldId="630"/>
            <ac:picMk id="6" creationId="{72921B01-5C41-4C3F-AE5E-B22A2FB87797}"/>
          </ac:picMkLst>
        </pc:picChg>
        <pc:picChg chg="add mod">
          <ac:chgData name="ALEXANDRE" userId="734048d45b8f99b5" providerId="LiveId" clId="{3286CA38-BCB4-4B22-BF21-C49853EA3999}" dt="2021-01-18T13:26:19.367" v="4603" actId="1076"/>
          <ac:picMkLst>
            <pc:docMk/>
            <pc:sldMk cId="3020181203" sldId="630"/>
            <ac:picMk id="4098" creationId="{66BB9733-C29F-4AE0-9EE5-D02101FDF17E}"/>
          </ac:picMkLst>
        </pc:picChg>
      </pc:sldChg>
      <pc:sldChg chg="addSp delSp modSp add del mod">
        <pc:chgData name="ALEXANDRE" userId="734048d45b8f99b5" providerId="LiveId" clId="{3286CA38-BCB4-4B22-BF21-C49853EA3999}" dt="2021-01-20T12:06:13.052" v="8149" actId="47"/>
        <pc:sldMkLst>
          <pc:docMk/>
          <pc:sldMk cId="1229834716" sldId="631"/>
        </pc:sldMkLst>
        <pc:spChg chg="del">
          <ac:chgData name="ALEXANDRE" userId="734048d45b8f99b5" providerId="LiveId" clId="{3286CA38-BCB4-4B22-BF21-C49853EA3999}" dt="2021-01-18T13:26:57.945" v="4607" actId="478"/>
          <ac:spMkLst>
            <pc:docMk/>
            <pc:sldMk cId="1229834716" sldId="631"/>
            <ac:spMk id="3" creationId="{3B271C15-F05E-498C-85FC-B2DD8AF4EC97}"/>
          </ac:spMkLst>
        </pc:spChg>
        <pc:spChg chg="add del mod">
          <ac:chgData name="ALEXANDRE" userId="734048d45b8f99b5" providerId="LiveId" clId="{3286CA38-BCB4-4B22-BF21-C49853EA3999}" dt="2021-01-18T13:26:59.826" v="4608" actId="478"/>
          <ac:spMkLst>
            <pc:docMk/>
            <pc:sldMk cId="1229834716" sldId="631"/>
            <ac:spMk id="5" creationId="{6C48F732-B8FA-4D55-8192-24BA86F89F4C}"/>
          </ac:spMkLst>
        </pc:spChg>
        <pc:spChg chg="add mod">
          <ac:chgData name="ALEXANDRE" userId="734048d45b8f99b5" providerId="LiveId" clId="{3286CA38-BCB4-4B22-BF21-C49853EA3999}" dt="2021-01-18T13:28:01.440" v="4628" actId="1076"/>
          <ac:spMkLst>
            <pc:docMk/>
            <pc:sldMk cId="1229834716" sldId="631"/>
            <ac:spMk id="6" creationId="{FD3660DA-EC91-41DA-BD01-E35065D3AAB0}"/>
          </ac:spMkLst>
        </pc:spChg>
        <pc:picChg chg="add mod">
          <ac:chgData name="ALEXANDRE" userId="734048d45b8f99b5" providerId="LiveId" clId="{3286CA38-BCB4-4B22-BF21-C49853EA3999}" dt="2021-01-18T13:27:59.277" v="4627" actId="1076"/>
          <ac:picMkLst>
            <pc:docMk/>
            <pc:sldMk cId="1229834716" sldId="631"/>
            <ac:picMk id="8" creationId="{9B217D03-9881-4F6D-ABAD-BCE6DECFB1D7}"/>
          </ac:picMkLst>
        </pc:picChg>
        <pc:picChg chg="del">
          <ac:chgData name="ALEXANDRE" userId="734048d45b8f99b5" providerId="LiveId" clId="{3286CA38-BCB4-4B22-BF21-C49853EA3999}" dt="2021-01-18T13:26:54.803" v="4606" actId="478"/>
          <ac:picMkLst>
            <pc:docMk/>
            <pc:sldMk cId="1229834716" sldId="631"/>
            <ac:picMk id="4098" creationId="{66BB9733-C29F-4AE0-9EE5-D02101FDF17E}"/>
          </ac:picMkLst>
        </pc:picChg>
      </pc:sldChg>
      <pc:sldChg chg="addSp delSp modSp new mod ord">
        <pc:chgData name="ALEXANDRE" userId="734048d45b8f99b5" providerId="LiveId" clId="{3286CA38-BCB4-4B22-BF21-C49853EA3999}" dt="2021-01-19T19:15:07.478" v="7721"/>
        <pc:sldMkLst>
          <pc:docMk/>
          <pc:sldMk cId="3931374436" sldId="632"/>
        </pc:sldMkLst>
        <pc:spChg chg="mod">
          <ac:chgData name="ALEXANDRE" userId="734048d45b8f99b5" providerId="LiveId" clId="{3286CA38-BCB4-4B22-BF21-C49853EA3999}" dt="2021-01-18T13:34:04.717" v="4671" actId="14100"/>
          <ac:spMkLst>
            <pc:docMk/>
            <pc:sldMk cId="3931374436" sldId="632"/>
            <ac:spMk id="2" creationId="{CBB22E4E-5EE7-4745-9819-EF8949169E10}"/>
          </ac:spMkLst>
        </pc:spChg>
        <pc:spChg chg="mod">
          <ac:chgData name="ALEXANDRE" userId="734048d45b8f99b5" providerId="LiveId" clId="{3286CA38-BCB4-4B22-BF21-C49853EA3999}" dt="2021-01-18T13:34:23.217" v="4676" actId="123"/>
          <ac:spMkLst>
            <pc:docMk/>
            <pc:sldMk cId="3931374436" sldId="632"/>
            <ac:spMk id="3" creationId="{6B288BC6-4660-4471-9973-652BF487B842}"/>
          </ac:spMkLst>
        </pc:spChg>
        <pc:picChg chg="add del mod">
          <ac:chgData name="ALEXANDRE" userId="734048d45b8f99b5" providerId="LiveId" clId="{3286CA38-BCB4-4B22-BF21-C49853EA3999}" dt="2021-01-18T13:31:51.535" v="4635" actId="478"/>
          <ac:picMkLst>
            <pc:docMk/>
            <pc:sldMk cId="3931374436" sldId="632"/>
            <ac:picMk id="6146" creationId="{B1A2B7BD-1022-4E55-B7E7-EEEB1A0F9A0F}"/>
          </ac:picMkLst>
        </pc:picChg>
        <pc:picChg chg="add del mod">
          <ac:chgData name="ALEXANDRE" userId="734048d45b8f99b5" providerId="LiveId" clId="{3286CA38-BCB4-4B22-BF21-C49853EA3999}" dt="2021-01-18T13:33:44.348" v="4660" actId="478"/>
          <ac:picMkLst>
            <pc:docMk/>
            <pc:sldMk cId="3931374436" sldId="632"/>
            <ac:picMk id="6148" creationId="{09CD5787-BD27-4BE1-B766-9287D1585780}"/>
          </ac:picMkLst>
        </pc:picChg>
      </pc:sldChg>
      <pc:sldChg chg="addSp delSp modSp add del mod">
        <pc:chgData name="ALEXANDRE" userId="734048d45b8f99b5" providerId="LiveId" clId="{3286CA38-BCB4-4B22-BF21-C49853EA3999}" dt="2021-01-19T19:15:32.211" v="7722" actId="2696"/>
        <pc:sldMkLst>
          <pc:docMk/>
          <pc:sldMk cId="811087079" sldId="633"/>
        </pc:sldMkLst>
        <pc:spChg chg="del">
          <ac:chgData name="ALEXANDRE" userId="734048d45b8f99b5" providerId="LiveId" clId="{3286CA38-BCB4-4B22-BF21-C49853EA3999}" dt="2021-01-18T13:34:38.145" v="4677" actId="478"/>
          <ac:spMkLst>
            <pc:docMk/>
            <pc:sldMk cId="811087079" sldId="633"/>
            <ac:spMk id="3" creationId="{6B288BC6-4660-4471-9973-652BF487B842}"/>
          </ac:spMkLst>
        </pc:spChg>
        <pc:spChg chg="add del mod">
          <ac:chgData name="ALEXANDRE" userId="734048d45b8f99b5" providerId="LiveId" clId="{3286CA38-BCB4-4B22-BF21-C49853EA3999}" dt="2021-01-18T13:42:05.786" v="4704" actId="478"/>
          <ac:spMkLst>
            <pc:docMk/>
            <pc:sldMk cId="811087079" sldId="633"/>
            <ac:spMk id="5" creationId="{8BAE5596-2B26-4F15-A7B6-D2BD088BA2F5}"/>
          </ac:spMkLst>
        </pc:spChg>
        <pc:spChg chg="add del mod">
          <ac:chgData name="ALEXANDRE" userId="734048d45b8f99b5" providerId="LiveId" clId="{3286CA38-BCB4-4B22-BF21-C49853EA3999}" dt="2021-01-18T13:43:09.884" v="4725" actId="478"/>
          <ac:spMkLst>
            <pc:docMk/>
            <pc:sldMk cId="811087079" sldId="633"/>
            <ac:spMk id="6" creationId="{008C9E7A-F580-4123-B21F-6A30B46790CE}"/>
          </ac:spMkLst>
        </pc:spChg>
        <pc:spChg chg="add mod">
          <ac:chgData name="ALEXANDRE" userId="734048d45b8f99b5" providerId="LiveId" clId="{3286CA38-BCB4-4B22-BF21-C49853EA3999}" dt="2021-01-18T13:42:41.989" v="4715" actId="1076"/>
          <ac:spMkLst>
            <pc:docMk/>
            <pc:sldMk cId="811087079" sldId="633"/>
            <ac:spMk id="7" creationId="{8D1AFBD2-EA5F-45DF-83CE-D128D6EEB1A4}"/>
          </ac:spMkLst>
        </pc:spChg>
        <pc:spChg chg="add mod">
          <ac:chgData name="ALEXANDRE" userId="734048d45b8f99b5" providerId="LiveId" clId="{3286CA38-BCB4-4B22-BF21-C49853EA3999}" dt="2021-01-18T13:42:57.633" v="4724" actId="1076"/>
          <ac:spMkLst>
            <pc:docMk/>
            <pc:sldMk cId="811087079" sldId="633"/>
            <ac:spMk id="8" creationId="{F9173750-18FA-410A-A314-FDE88B5B4924}"/>
          </ac:spMkLst>
        </pc:spChg>
        <pc:spChg chg="add mod">
          <ac:chgData name="ALEXANDRE" userId="734048d45b8f99b5" providerId="LiveId" clId="{3286CA38-BCB4-4B22-BF21-C49853EA3999}" dt="2021-01-18T13:44:36.949" v="4794" actId="164"/>
          <ac:spMkLst>
            <pc:docMk/>
            <pc:sldMk cId="811087079" sldId="633"/>
            <ac:spMk id="9" creationId="{836B38FA-052B-45DD-BDDE-D02678F3C507}"/>
          </ac:spMkLst>
        </pc:spChg>
        <pc:spChg chg="add mod">
          <ac:chgData name="ALEXANDRE" userId="734048d45b8f99b5" providerId="LiveId" clId="{3286CA38-BCB4-4B22-BF21-C49853EA3999}" dt="2021-01-18T13:44:44.972" v="4800" actId="20577"/>
          <ac:spMkLst>
            <pc:docMk/>
            <pc:sldMk cId="811087079" sldId="633"/>
            <ac:spMk id="10" creationId="{74E6203A-7936-46CA-A204-DB72E322FB58}"/>
          </ac:spMkLst>
        </pc:spChg>
        <pc:spChg chg="add mod">
          <ac:chgData name="ALEXANDRE" userId="734048d45b8f99b5" providerId="LiveId" clId="{3286CA38-BCB4-4B22-BF21-C49853EA3999}" dt="2021-01-18T13:44:36.949" v="4794" actId="164"/>
          <ac:spMkLst>
            <pc:docMk/>
            <pc:sldMk cId="811087079" sldId="633"/>
            <ac:spMk id="12" creationId="{B70171FA-9168-483B-AB06-9DDC627FA36C}"/>
          </ac:spMkLst>
        </pc:spChg>
        <pc:grpChg chg="add mod">
          <ac:chgData name="ALEXANDRE" userId="734048d45b8f99b5" providerId="LiveId" clId="{3286CA38-BCB4-4B22-BF21-C49853EA3999}" dt="2021-01-18T13:44:36.949" v="4794" actId="164"/>
          <ac:grpSpMkLst>
            <pc:docMk/>
            <pc:sldMk cId="811087079" sldId="633"/>
            <ac:grpSpMk id="11" creationId="{94EFFBCA-AF46-4AC3-9289-3D57EB472738}"/>
          </ac:grpSpMkLst>
        </pc:grpChg>
        <pc:picChg chg="del">
          <ac:chgData name="ALEXANDRE" userId="734048d45b8f99b5" providerId="LiveId" clId="{3286CA38-BCB4-4B22-BF21-C49853EA3999}" dt="2021-01-18T13:34:48.972" v="4679" actId="478"/>
          <ac:picMkLst>
            <pc:docMk/>
            <pc:sldMk cId="811087079" sldId="633"/>
            <ac:picMk id="6148" creationId="{09CD5787-BD27-4BE1-B766-9287D1585780}"/>
          </ac:picMkLst>
        </pc:picChg>
        <pc:picChg chg="add del mod">
          <ac:chgData name="ALEXANDRE" userId="734048d45b8f99b5" providerId="LiveId" clId="{3286CA38-BCB4-4B22-BF21-C49853EA3999}" dt="2021-01-18T13:42:05.786" v="4704" actId="478"/>
          <ac:picMkLst>
            <pc:docMk/>
            <pc:sldMk cId="811087079" sldId="633"/>
            <ac:picMk id="7170" creationId="{61490523-2A2C-4CCA-83AB-E241FAD438F9}"/>
          </ac:picMkLst>
        </pc:picChg>
      </pc:sldChg>
      <pc:sldChg chg="add">
        <pc:chgData name="ALEXANDRE" userId="734048d45b8f99b5" providerId="LiveId" clId="{3286CA38-BCB4-4B22-BF21-C49853EA3999}" dt="2021-01-19T19:15:41.297" v="7723"/>
        <pc:sldMkLst>
          <pc:docMk/>
          <pc:sldMk cId="3385664302" sldId="633"/>
        </pc:sldMkLst>
      </pc:sldChg>
      <pc:sldChg chg="addSp delSp modSp add del mod ord">
        <pc:chgData name="ALEXANDRE" userId="734048d45b8f99b5" providerId="LiveId" clId="{3286CA38-BCB4-4B22-BF21-C49853EA3999}" dt="2021-01-19T19:15:32.211" v="7722" actId="2696"/>
        <pc:sldMkLst>
          <pc:docMk/>
          <pc:sldMk cId="1657899382" sldId="634"/>
        </pc:sldMkLst>
        <pc:spChg chg="add del mod">
          <ac:chgData name="ALEXANDRE" userId="734048d45b8f99b5" providerId="LiveId" clId="{3286CA38-BCB4-4B22-BF21-C49853EA3999}" dt="2021-01-18T13:36:32.893" v="4701" actId="20577"/>
          <ac:spMkLst>
            <pc:docMk/>
            <pc:sldMk cId="1657899382" sldId="634"/>
            <ac:spMk id="5" creationId="{8BAE5596-2B26-4F15-A7B6-D2BD088BA2F5}"/>
          </ac:spMkLst>
        </pc:spChg>
        <pc:picChg chg="mod">
          <ac:chgData name="ALEXANDRE" userId="734048d45b8f99b5" providerId="LiveId" clId="{3286CA38-BCB4-4B22-BF21-C49853EA3999}" dt="2021-01-18T13:36:42.870" v="4703" actId="1076"/>
          <ac:picMkLst>
            <pc:docMk/>
            <pc:sldMk cId="1657899382" sldId="634"/>
            <ac:picMk id="6148" creationId="{09CD5787-BD27-4BE1-B766-9287D1585780}"/>
          </ac:picMkLst>
        </pc:picChg>
      </pc:sldChg>
      <pc:sldChg chg="add">
        <pc:chgData name="ALEXANDRE" userId="734048d45b8f99b5" providerId="LiveId" clId="{3286CA38-BCB4-4B22-BF21-C49853EA3999}" dt="2021-01-19T19:15:41.297" v="7723"/>
        <pc:sldMkLst>
          <pc:docMk/>
          <pc:sldMk cId="2983712578" sldId="634"/>
        </pc:sldMkLst>
      </pc:sldChg>
      <pc:sldChg chg="delSp modSp add del mod">
        <pc:chgData name="ALEXANDRE" userId="734048d45b8f99b5" providerId="LiveId" clId="{3286CA38-BCB4-4B22-BF21-C49853EA3999}" dt="2021-01-19T19:15:32.211" v="7722" actId="2696"/>
        <pc:sldMkLst>
          <pc:docMk/>
          <pc:sldMk cId="2534826962" sldId="635"/>
        </pc:sldMkLst>
        <pc:spChg chg="mod">
          <ac:chgData name="ALEXANDRE" userId="734048d45b8f99b5" providerId="LiveId" clId="{3286CA38-BCB4-4B22-BF21-C49853EA3999}" dt="2021-01-18T15:00:02.138" v="4816" actId="14100"/>
          <ac:spMkLst>
            <pc:docMk/>
            <pc:sldMk cId="2534826962" sldId="635"/>
            <ac:spMk id="9" creationId="{836B38FA-052B-45DD-BDDE-D02678F3C507}"/>
          </ac:spMkLst>
        </pc:spChg>
        <pc:spChg chg="mod">
          <ac:chgData name="ALEXANDRE" userId="734048d45b8f99b5" providerId="LiveId" clId="{3286CA38-BCB4-4B22-BF21-C49853EA3999}" dt="2021-01-18T15:20:13.918" v="4828" actId="114"/>
          <ac:spMkLst>
            <pc:docMk/>
            <pc:sldMk cId="2534826962" sldId="635"/>
            <ac:spMk id="10" creationId="{74E6203A-7936-46CA-A204-DB72E322FB58}"/>
          </ac:spMkLst>
        </pc:spChg>
        <pc:spChg chg="del">
          <ac:chgData name="ALEXANDRE" userId="734048d45b8f99b5" providerId="LiveId" clId="{3286CA38-BCB4-4B22-BF21-C49853EA3999}" dt="2021-01-18T13:45:08.311" v="4802" actId="478"/>
          <ac:spMkLst>
            <pc:docMk/>
            <pc:sldMk cId="2534826962" sldId="635"/>
            <ac:spMk id="12" creationId="{B70171FA-9168-483B-AB06-9DDC627FA36C}"/>
          </ac:spMkLst>
        </pc:spChg>
        <pc:grpChg chg="mod">
          <ac:chgData name="ALEXANDRE" userId="734048d45b8f99b5" providerId="LiveId" clId="{3286CA38-BCB4-4B22-BF21-C49853EA3999}" dt="2021-01-18T14:59:56.843" v="4815" actId="1076"/>
          <ac:grpSpMkLst>
            <pc:docMk/>
            <pc:sldMk cId="2534826962" sldId="635"/>
            <ac:grpSpMk id="11" creationId="{94EFFBCA-AF46-4AC3-9289-3D57EB472738}"/>
          </ac:grpSpMkLst>
        </pc:grpChg>
      </pc:sldChg>
      <pc:sldChg chg="add">
        <pc:chgData name="ALEXANDRE" userId="734048d45b8f99b5" providerId="LiveId" clId="{3286CA38-BCB4-4B22-BF21-C49853EA3999}" dt="2021-01-19T19:15:41.297" v="7723"/>
        <pc:sldMkLst>
          <pc:docMk/>
          <pc:sldMk cId="3341444272" sldId="635"/>
        </pc:sldMkLst>
      </pc:sldChg>
      <pc:sldChg chg="modSp add del mod">
        <pc:chgData name="ALEXANDRE" userId="734048d45b8f99b5" providerId="LiveId" clId="{3286CA38-BCB4-4B22-BF21-C49853EA3999}" dt="2021-01-19T19:15:32.211" v="7722" actId="2696"/>
        <pc:sldMkLst>
          <pc:docMk/>
          <pc:sldMk cId="408801107" sldId="636"/>
        </pc:sldMkLst>
        <pc:spChg chg="mod">
          <ac:chgData name="ALEXANDRE" userId="734048d45b8f99b5" providerId="LiveId" clId="{3286CA38-BCB4-4B22-BF21-C49853EA3999}" dt="2021-01-18T15:22:15.141" v="4831" actId="14100"/>
          <ac:spMkLst>
            <pc:docMk/>
            <pc:sldMk cId="408801107" sldId="636"/>
            <ac:spMk id="9" creationId="{836B38FA-052B-45DD-BDDE-D02678F3C507}"/>
          </ac:spMkLst>
        </pc:spChg>
        <pc:spChg chg="mod">
          <ac:chgData name="ALEXANDRE" userId="734048d45b8f99b5" providerId="LiveId" clId="{3286CA38-BCB4-4B22-BF21-C49853EA3999}" dt="2021-01-18T15:35:04.910" v="5024" actId="114"/>
          <ac:spMkLst>
            <pc:docMk/>
            <pc:sldMk cId="408801107" sldId="636"/>
            <ac:spMk id="10" creationId="{74E6203A-7936-46CA-A204-DB72E322FB58}"/>
          </ac:spMkLst>
        </pc:spChg>
      </pc:sldChg>
      <pc:sldChg chg="add">
        <pc:chgData name="ALEXANDRE" userId="734048d45b8f99b5" providerId="LiveId" clId="{3286CA38-BCB4-4B22-BF21-C49853EA3999}" dt="2021-01-19T19:15:41.297" v="7723"/>
        <pc:sldMkLst>
          <pc:docMk/>
          <pc:sldMk cId="1186115469" sldId="636"/>
        </pc:sldMkLst>
      </pc:sldChg>
      <pc:sldChg chg="modSp add del mod">
        <pc:chgData name="ALEXANDRE" userId="734048d45b8f99b5" providerId="LiveId" clId="{3286CA38-BCB4-4B22-BF21-C49853EA3999}" dt="2021-01-19T19:15:32.211" v="7722" actId="2696"/>
        <pc:sldMkLst>
          <pc:docMk/>
          <pc:sldMk cId="1165438500" sldId="637"/>
        </pc:sldMkLst>
        <pc:spChg chg="mod">
          <ac:chgData name="ALEXANDRE" userId="734048d45b8f99b5" providerId="LiveId" clId="{3286CA38-BCB4-4B22-BF21-C49853EA3999}" dt="2021-01-18T17:30:52.955" v="5029" actId="14100"/>
          <ac:spMkLst>
            <pc:docMk/>
            <pc:sldMk cId="1165438500" sldId="637"/>
            <ac:spMk id="9" creationId="{836B38FA-052B-45DD-BDDE-D02678F3C507}"/>
          </ac:spMkLst>
        </pc:spChg>
        <pc:spChg chg="mod">
          <ac:chgData name="ALEXANDRE" userId="734048d45b8f99b5" providerId="LiveId" clId="{3286CA38-BCB4-4B22-BF21-C49853EA3999}" dt="2021-01-18T17:31:36.766" v="5066" actId="20577"/>
          <ac:spMkLst>
            <pc:docMk/>
            <pc:sldMk cId="1165438500" sldId="637"/>
            <ac:spMk id="10" creationId="{74E6203A-7936-46CA-A204-DB72E322FB58}"/>
          </ac:spMkLst>
        </pc:spChg>
        <pc:grpChg chg="mod">
          <ac:chgData name="ALEXANDRE" userId="734048d45b8f99b5" providerId="LiveId" clId="{3286CA38-BCB4-4B22-BF21-C49853EA3999}" dt="2021-01-18T15:23:35.127" v="4934" actId="1036"/>
          <ac:grpSpMkLst>
            <pc:docMk/>
            <pc:sldMk cId="1165438500" sldId="637"/>
            <ac:grpSpMk id="11" creationId="{94EFFBCA-AF46-4AC3-9289-3D57EB472738}"/>
          </ac:grpSpMkLst>
        </pc:grpChg>
      </pc:sldChg>
      <pc:sldChg chg="add">
        <pc:chgData name="ALEXANDRE" userId="734048d45b8f99b5" providerId="LiveId" clId="{3286CA38-BCB4-4B22-BF21-C49853EA3999}" dt="2021-01-19T19:15:41.297" v="7723"/>
        <pc:sldMkLst>
          <pc:docMk/>
          <pc:sldMk cId="2234746540" sldId="637"/>
        </pc:sldMkLst>
      </pc:sldChg>
      <pc:sldChg chg="modSp add mod">
        <pc:chgData name="ALEXANDRE" userId="734048d45b8f99b5" providerId="LiveId" clId="{3286CA38-BCB4-4B22-BF21-C49853EA3999}" dt="2021-01-19T21:15:17.971" v="7724" actId="20577"/>
        <pc:sldMkLst>
          <pc:docMk/>
          <pc:sldMk cId="837080729" sldId="638"/>
        </pc:sldMkLst>
        <pc:spChg chg="mod">
          <ac:chgData name="ALEXANDRE" userId="734048d45b8f99b5" providerId="LiveId" clId="{3286CA38-BCB4-4B22-BF21-C49853EA3999}" dt="2021-01-19T21:15:17.971" v="7724" actId="20577"/>
          <ac:spMkLst>
            <pc:docMk/>
            <pc:sldMk cId="837080729" sldId="638"/>
            <ac:spMk id="8" creationId="{F9173750-18FA-410A-A314-FDE88B5B4924}"/>
          </ac:spMkLst>
        </pc:spChg>
      </pc:sldChg>
      <pc:sldChg chg="modSp add del mod">
        <pc:chgData name="ALEXANDRE" userId="734048d45b8f99b5" providerId="LiveId" clId="{3286CA38-BCB4-4B22-BF21-C49853EA3999}" dt="2021-01-19T19:15:32.211" v="7722" actId="2696"/>
        <pc:sldMkLst>
          <pc:docMk/>
          <pc:sldMk cId="2503096552" sldId="638"/>
        </pc:sldMkLst>
        <pc:spChg chg="mod">
          <ac:chgData name="ALEXANDRE" userId="734048d45b8f99b5" providerId="LiveId" clId="{3286CA38-BCB4-4B22-BF21-C49853EA3999}" dt="2021-01-18T15:29:17.674" v="5002" actId="14100"/>
          <ac:spMkLst>
            <pc:docMk/>
            <pc:sldMk cId="2503096552" sldId="638"/>
            <ac:spMk id="9" creationId="{836B38FA-052B-45DD-BDDE-D02678F3C507}"/>
          </ac:spMkLst>
        </pc:spChg>
        <pc:spChg chg="mod">
          <ac:chgData name="ALEXANDRE" userId="734048d45b8f99b5" providerId="LiveId" clId="{3286CA38-BCB4-4B22-BF21-C49853EA3999}" dt="2021-01-18T15:29:20.178" v="5003" actId="1076"/>
          <ac:spMkLst>
            <pc:docMk/>
            <pc:sldMk cId="2503096552" sldId="638"/>
            <ac:spMk id="10" creationId="{74E6203A-7936-46CA-A204-DB72E322FB58}"/>
          </ac:spMkLst>
        </pc:spChg>
        <pc:grpChg chg="mod">
          <ac:chgData name="ALEXANDRE" userId="734048d45b8f99b5" providerId="LiveId" clId="{3286CA38-BCB4-4B22-BF21-C49853EA3999}" dt="2021-01-18T15:29:13.276" v="5001" actId="1076"/>
          <ac:grpSpMkLst>
            <pc:docMk/>
            <pc:sldMk cId="2503096552" sldId="638"/>
            <ac:grpSpMk id="11" creationId="{94EFFBCA-AF46-4AC3-9289-3D57EB472738}"/>
          </ac:grpSpMkLst>
        </pc:grpChg>
      </pc:sldChg>
      <pc:sldChg chg="modSp add mod">
        <pc:chgData name="ALEXANDRE" userId="734048d45b8f99b5" providerId="LiveId" clId="{3286CA38-BCB4-4B22-BF21-C49853EA3999}" dt="2021-01-19T21:15:33.025" v="7725" actId="20577"/>
        <pc:sldMkLst>
          <pc:docMk/>
          <pc:sldMk cId="1813078074" sldId="639"/>
        </pc:sldMkLst>
        <pc:spChg chg="mod">
          <ac:chgData name="ALEXANDRE" userId="734048d45b8f99b5" providerId="LiveId" clId="{3286CA38-BCB4-4B22-BF21-C49853EA3999}" dt="2021-01-19T21:15:33.025" v="7725" actId="20577"/>
          <ac:spMkLst>
            <pc:docMk/>
            <pc:sldMk cId="1813078074" sldId="639"/>
            <ac:spMk id="6" creationId="{087157C4-44F9-42CC-9E56-30B0BAECB9C3}"/>
          </ac:spMkLst>
        </pc:spChg>
      </pc:sldChg>
      <pc:sldChg chg="addSp delSp modSp add del mod chgLayout">
        <pc:chgData name="ALEXANDRE" userId="734048d45b8f99b5" providerId="LiveId" clId="{3286CA38-BCB4-4B22-BF21-C49853EA3999}" dt="2021-01-19T19:15:32.211" v="7722" actId="2696"/>
        <pc:sldMkLst>
          <pc:docMk/>
          <pc:sldMk cId="4268545303" sldId="639"/>
        </pc:sldMkLst>
        <pc:spChg chg="mod ord">
          <ac:chgData name="ALEXANDRE" userId="734048d45b8f99b5" providerId="LiveId" clId="{3286CA38-BCB4-4B22-BF21-C49853EA3999}" dt="2021-01-18T17:44:22.489" v="5121" actId="1076"/>
          <ac:spMkLst>
            <pc:docMk/>
            <pc:sldMk cId="4268545303" sldId="639"/>
            <ac:spMk id="2" creationId="{CBB22E4E-5EE7-4745-9819-EF8949169E10}"/>
          </ac:spMkLst>
        </pc:spChg>
        <pc:spChg chg="add mod ord">
          <ac:chgData name="ALEXANDRE" userId="734048d45b8f99b5" providerId="LiveId" clId="{3286CA38-BCB4-4B22-BF21-C49853EA3999}" dt="2021-01-18T17:52:04.764" v="5170" actId="27636"/>
          <ac:spMkLst>
            <pc:docMk/>
            <pc:sldMk cId="4268545303" sldId="639"/>
            <ac:spMk id="3" creationId="{9B65B8EA-2363-4A07-BDBC-DC63F1027DEC}"/>
          </ac:spMkLst>
        </pc:spChg>
        <pc:spChg chg="add mod">
          <ac:chgData name="ALEXANDRE" userId="734048d45b8f99b5" providerId="LiveId" clId="{3286CA38-BCB4-4B22-BF21-C49853EA3999}" dt="2021-01-18T17:52:12.531" v="5171" actId="1076"/>
          <ac:spMkLst>
            <pc:docMk/>
            <pc:sldMk cId="4268545303" sldId="639"/>
            <ac:spMk id="6" creationId="{087157C4-44F9-42CC-9E56-30B0BAECB9C3}"/>
          </ac:spMkLst>
        </pc:spChg>
        <pc:spChg chg="del">
          <ac:chgData name="ALEXANDRE" userId="734048d45b8f99b5" providerId="LiveId" clId="{3286CA38-BCB4-4B22-BF21-C49853EA3999}" dt="2021-01-18T17:40:45.870" v="5070" actId="478"/>
          <ac:spMkLst>
            <pc:docMk/>
            <pc:sldMk cId="4268545303" sldId="639"/>
            <ac:spMk id="7" creationId="{8D1AFBD2-EA5F-45DF-83CE-D128D6EEB1A4}"/>
          </ac:spMkLst>
        </pc:spChg>
        <pc:spChg chg="del">
          <ac:chgData name="ALEXANDRE" userId="734048d45b8f99b5" providerId="LiveId" clId="{3286CA38-BCB4-4B22-BF21-C49853EA3999}" dt="2021-01-18T17:41:00.417" v="5075" actId="478"/>
          <ac:spMkLst>
            <pc:docMk/>
            <pc:sldMk cId="4268545303" sldId="639"/>
            <ac:spMk id="8" creationId="{F9173750-18FA-410A-A314-FDE88B5B4924}"/>
          </ac:spMkLst>
        </pc:spChg>
        <pc:spChg chg="del topLvl">
          <ac:chgData name="ALEXANDRE" userId="734048d45b8f99b5" providerId="LiveId" clId="{3286CA38-BCB4-4B22-BF21-C49853EA3999}" dt="2021-01-18T17:40:56.836" v="5074" actId="478"/>
          <ac:spMkLst>
            <pc:docMk/>
            <pc:sldMk cId="4268545303" sldId="639"/>
            <ac:spMk id="9" creationId="{836B38FA-052B-45DD-BDDE-D02678F3C507}"/>
          </ac:spMkLst>
        </pc:spChg>
        <pc:spChg chg="del topLvl">
          <ac:chgData name="ALEXANDRE" userId="734048d45b8f99b5" providerId="LiveId" clId="{3286CA38-BCB4-4B22-BF21-C49853EA3999}" dt="2021-01-18T17:40:54.106" v="5073" actId="478"/>
          <ac:spMkLst>
            <pc:docMk/>
            <pc:sldMk cId="4268545303" sldId="639"/>
            <ac:spMk id="10" creationId="{74E6203A-7936-46CA-A204-DB72E322FB58}"/>
          </ac:spMkLst>
        </pc:spChg>
        <pc:grpChg chg="del">
          <ac:chgData name="ALEXANDRE" userId="734048d45b8f99b5" providerId="LiveId" clId="{3286CA38-BCB4-4B22-BF21-C49853EA3999}" dt="2021-01-18T17:40:54.106" v="5073" actId="478"/>
          <ac:grpSpMkLst>
            <pc:docMk/>
            <pc:sldMk cId="4268545303" sldId="639"/>
            <ac:grpSpMk id="11" creationId="{94EFFBCA-AF46-4AC3-9289-3D57EB472738}"/>
          </ac:grpSpMkLst>
        </pc:grpChg>
        <pc:picChg chg="add mod">
          <ac:chgData name="ALEXANDRE" userId="734048d45b8f99b5" providerId="LiveId" clId="{3286CA38-BCB4-4B22-BF21-C49853EA3999}" dt="2021-01-18T17:50:27.284" v="5137" actId="1076"/>
          <ac:picMkLst>
            <pc:docMk/>
            <pc:sldMk cId="4268545303" sldId="639"/>
            <ac:picMk id="5" creationId="{420EB01F-4D2D-4959-9A49-5AABCA981C7C}"/>
          </ac:picMkLst>
        </pc:picChg>
        <pc:picChg chg="add mod">
          <ac:chgData name="ALEXANDRE" userId="734048d45b8f99b5" providerId="LiveId" clId="{3286CA38-BCB4-4B22-BF21-C49853EA3999}" dt="2021-01-18T17:50:32.225" v="5139" actId="166"/>
          <ac:picMkLst>
            <pc:docMk/>
            <pc:sldMk cId="4268545303" sldId="639"/>
            <ac:picMk id="8194" creationId="{C0C0AEA2-8542-43F2-BB75-7FF4440C1FEC}"/>
          </ac:picMkLst>
        </pc:picChg>
      </pc:sldChg>
      <pc:sldChg chg="add del">
        <pc:chgData name="ALEXANDRE" userId="734048d45b8f99b5" providerId="LiveId" clId="{3286CA38-BCB4-4B22-BF21-C49853EA3999}" dt="2021-01-19T21:15:42.982" v="7726" actId="47"/>
        <pc:sldMkLst>
          <pc:docMk/>
          <pc:sldMk cId="597662410" sldId="640"/>
        </pc:sldMkLst>
      </pc:sldChg>
      <pc:sldChg chg="delSp add del mod">
        <pc:chgData name="ALEXANDRE" userId="734048d45b8f99b5" providerId="LiveId" clId="{3286CA38-BCB4-4B22-BF21-C49853EA3999}" dt="2021-01-18T17:51:00.661" v="5148" actId="47"/>
        <pc:sldMkLst>
          <pc:docMk/>
          <pc:sldMk cId="1910556643" sldId="640"/>
        </pc:sldMkLst>
        <pc:picChg chg="del">
          <ac:chgData name="ALEXANDRE" userId="734048d45b8f99b5" providerId="LiveId" clId="{3286CA38-BCB4-4B22-BF21-C49853EA3999}" dt="2021-01-18T17:44:38.166" v="5126" actId="478"/>
          <ac:picMkLst>
            <pc:docMk/>
            <pc:sldMk cId="1910556643" sldId="640"/>
            <ac:picMk id="5" creationId="{420EB01F-4D2D-4959-9A49-5AABCA981C7C}"/>
          </ac:picMkLst>
        </pc:picChg>
      </pc:sldChg>
      <pc:sldChg chg="delSp modSp add del mod">
        <pc:chgData name="ALEXANDRE" userId="734048d45b8f99b5" providerId="LiveId" clId="{3286CA38-BCB4-4B22-BF21-C49853EA3999}" dt="2021-01-19T19:15:32.211" v="7722" actId="2696"/>
        <pc:sldMkLst>
          <pc:docMk/>
          <pc:sldMk cId="3062948820" sldId="640"/>
        </pc:sldMkLst>
        <pc:spChg chg="mod">
          <ac:chgData name="ALEXANDRE" userId="734048d45b8f99b5" providerId="LiveId" clId="{3286CA38-BCB4-4B22-BF21-C49853EA3999}" dt="2021-01-18T18:13:24.994" v="5524" actId="20577"/>
          <ac:spMkLst>
            <pc:docMk/>
            <pc:sldMk cId="3062948820" sldId="640"/>
            <ac:spMk id="2" creationId="{CBB22E4E-5EE7-4745-9819-EF8949169E10}"/>
          </ac:spMkLst>
        </pc:spChg>
        <pc:spChg chg="mod">
          <ac:chgData name="ALEXANDRE" userId="734048d45b8f99b5" providerId="LiveId" clId="{3286CA38-BCB4-4B22-BF21-C49853EA3999}" dt="2021-01-18T18:13:16.956" v="5505" actId="207"/>
          <ac:spMkLst>
            <pc:docMk/>
            <pc:sldMk cId="3062948820" sldId="640"/>
            <ac:spMk id="3" creationId="{9B65B8EA-2363-4A07-BDBC-DC63F1027DEC}"/>
          </ac:spMkLst>
        </pc:spChg>
        <pc:spChg chg="del">
          <ac:chgData name="ALEXANDRE" userId="734048d45b8f99b5" providerId="LiveId" clId="{3286CA38-BCB4-4B22-BF21-C49853EA3999}" dt="2021-01-18T17:52:27.660" v="5173" actId="478"/>
          <ac:spMkLst>
            <pc:docMk/>
            <pc:sldMk cId="3062948820" sldId="640"/>
            <ac:spMk id="6" creationId="{087157C4-44F9-42CC-9E56-30B0BAECB9C3}"/>
          </ac:spMkLst>
        </pc:spChg>
        <pc:picChg chg="del">
          <ac:chgData name="ALEXANDRE" userId="734048d45b8f99b5" providerId="LiveId" clId="{3286CA38-BCB4-4B22-BF21-C49853EA3999}" dt="2021-01-18T17:52:27.660" v="5173" actId="478"/>
          <ac:picMkLst>
            <pc:docMk/>
            <pc:sldMk cId="3062948820" sldId="640"/>
            <ac:picMk id="5" creationId="{420EB01F-4D2D-4959-9A49-5AABCA981C7C}"/>
          </ac:picMkLst>
        </pc:picChg>
        <pc:picChg chg="mod">
          <ac:chgData name="ALEXANDRE" userId="734048d45b8f99b5" providerId="LiveId" clId="{3286CA38-BCB4-4B22-BF21-C49853EA3999}" dt="2021-01-18T17:56:20.240" v="5273" actId="14100"/>
          <ac:picMkLst>
            <pc:docMk/>
            <pc:sldMk cId="3062948820" sldId="640"/>
            <ac:picMk id="8194" creationId="{C0C0AEA2-8542-43F2-BB75-7FF4440C1FEC}"/>
          </ac:picMkLst>
        </pc:picChg>
      </pc:sldChg>
      <pc:sldChg chg="addSp modSp add del mod">
        <pc:chgData name="ALEXANDRE" userId="734048d45b8f99b5" providerId="LiveId" clId="{3286CA38-BCB4-4B22-BF21-C49853EA3999}" dt="2021-01-19T19:15:32.211" v="7722" actId="2696"/>
        <pc:sldMkLst>
          <pc:docMk/>
          <pc:sldMk cId="2189305560" sldId="641"/>
        </pc:sldMkLst>
        <pc:spChg chg="mod">
          <ac:chgData name="ALEXANDRE" userId="734048d45b8f99b5" providerId="LiveId" clId="{3286CA38-BCB4-4B22-BF21-C49853EA3999}" dt="2021-01-18T18:13:38.682" v="5525"/>
          <ac:spMkLst>
            <pc:docMk/>
            <pc:sldMk cId="2189305560" sldId="641"/>
            <ac:spMk id="2" creationId="{CBB22E4E-5EE7-4745-9819-EF8949169E10}"/>
          </ac:spMkLst>
        </pc:spChg>
        <pc:spChg chg="mod">
          <ac:chgData name="ALEXANDRE" userId="734048d45b8f99b5" providerId="LiveId" clId="{3286CA38-BCB4-4B22-BF21-C49853EA3999}" dt="2021-01-18T18:02:15.684" v="5351" actId="113"/>
          <ac:spMkLst>
            <pc:docMk/>
            <pc:sldMk cId="2189305560" sldId="641"/>
            <ac:spMk id="3" creationId="{9B65B8EA-2363-4A07-BDBC-DC63F1027DEC}"/>
          </ac:spMkLst>
        </pc:spChg>
        <pc:spChg chg="add mod">
          <ac:chgData name="ALEXANDRE" userId="734048d45b8f99b5" providerId="LiveId" clId="{3286CA38-BCB4-4B22-BF21-C49853EA3999}" dt="2021-01-18T18:01:38.001" v="5344" actId="1076"/>
          <ac:spMkLst>
            <pc:docMk/>
            <pc:sldMk cId="2189305560" sldId="641"/>
            <ac:spMk id="8" creationId="{7545C2E9-C77E-4BEB-90AC-F84BE2661E25}"/>
          </ac:spMkLst>
        </pc:spChg>
        <pc:picChg chg="add mod">
          <ac:chgData name="ALEXANDRE" userId="734048d45b8f99b5" providerId="LiveId" clId="{3286CA38-BCB4-4B22-BF21-C49853EA3999}" dt="2021-01-18T18:01:39.922" v="5345" actId="1076"/>
          <ac:picMkLst>
            <pc:docMk/>
            <pc:sldMk cId="2189305560" sldId="641"/>
            <ac:picMk id="5" creationId="{25E4EAB2-AE73-43CA-ACB0-DDD5A7E6509E}"/>
          </ac:picMkLst>
        </pc:picChg>
      </pc:sldChg>
      <pc:sldChg chg="add del">
        <pc:chgData name="ALEXANDRE" userId="734048d45b8f99b5" providerId="LiveId" clId="{3286CA38-BCB4-4B22-BF21-C49853EA3999}" dt="2021-01-19T21:15:42.982" v="7726" actId="47"/>
        <pc:sldMkLst>
          <pc:docMk/>
          <pc:sldMk cId="2648676396" sldId="641"/>
        </pc:sldMkLst>
      </pc:sldChg>
      <pc:sldChg chg="add del">
        <pc:chgData name="ALEXANDRE" userId="734048d45b8f99b5" providerId="LiveId" clId="{3286CA38-BCB4-4B22-BF21-C49853EA3999}" dt="2021-01-19T21:15:42.982" v="7726" actId="47"/>
        <pc:sldMkLst>
          <pc:docMk/>
          <pc:sldMk cId="2963918470" sldId="642"/>
        </pc:sldMkLst>
      </pc:sldChg>
      <pc:sldChg chg="addSp delSp modSp add del mod">
        <pc:chgData name="ALEXANDRE" userId="734048d45b8f99b5" providerId="LiveId" clId="{3286CA38-BCB4-4B22-BF21-C49853EA3999}" dt="2021-01-19T19:15:32.211" v="7722" actId="2696"/>
        <pc:sldMkLst>
          <pc:docMk/>
          <pc:sldMk cId="3219993880" sldId="642"/>
        </pc:sldMkLst>
        <pc:spChg chg="mod">
          <ac:chgData name="ALEXANDRE" userId="734048d45b8f99b5" providerId="LiveId" clId="{3286CA38-BCB4-4B22-BF21-C49853EA3999}" dt="2021-01-18T18:13:41.028" v="5526"/>
          <ac:spMkLst>
            <pc:docMk/>
            <pc:sldMk cId="3219993880" sldId="642"/>
            <ac:spMk id="2" creationId="{CBB22E4E-5EE7-4745-9819-EF8949169E10}"/>
          </ac:spMkLst>
        </pc:spChg>
        <pc:spChg chg="mod">
          <ac:chgData name="ALEXANDRE" userId="734048d45b8f99b5" providerId="LiveId" clId="{3286CA38-BCB4-4B22-BF21-C49853EA3999}" dt="2021-01-18T18:03:16.199" v="5367" actId="20577"/>
          <ac:spMkLst>
            <pc:docMk/>
            <pc:sldMk cId="3219993880" sldId="642"/>
            <ac:spMk id="3" creationId="{9B65B8EA-2363-4A07-BDBC-DC63F1027DEC}"/>
          </ac:spMkLst>
        </pc:spChg>
        <pc:spChg chg="add mod">
          <ac:chgData name="ALEXANDRE" userId="734048d45b8f99b5" providerId="LiveId" clId="{3286CA38-BCB4-4B22-BF21-C49853EA3999}" dt="2021-01-18T18:07:46.187" v="5376" actId="1076"/>
          <ac:spMkLst>
            <pc:docMk/>
            <pc:sldMk cId="3219993880" sldId="642"/>
            <ac:spMk id="4" creationId="{29E9C3BC-7696-441A-BECD-8465147C1A06}"/>
          </ac:spMkLst>
        </pc:spChg>
        <pc:spChg chg="add mod">
          <ac:chgData name="ALEXANDRE" userId="734048d45b8f99b5" providerId="LiveId" clId="{3286CA38-BCB4-4B22-BF21-C49853EA3999}" dt="2021-01-18T18:08:44.146" v="5397" actId="1582"/>
          <ac:spMkLst>
            <pc:docMk/>
            <pc:sldMk cId="3219993880" sldId="642"/>
            <ac:spMk id="7" creationId="{A7E80BF9-F2EB-4252-BE79-C7AE3E047975}"/>
          </ac:spMkLst>
        </pc:spChg>
        <pc:spChg chg="del">
          <ac:chgData name="ALEXANDRE" userId="734048d45b8f99b5" providerId="LiveId" clId="{3286CA38-BCB4-4B22-BF21-C49853EA3999}" dt="2021-01-18T18:02:58.613" v="5353" actId="478"/>
          <ac:spMkLst>
            <pc:docMk/>
            <pc:sldMk cId="3219993880" sldId="642"/>
            <ac:spMk id="8" creationId="{7545C2E9-C77E-4BEB-90AC-F84BE2661E25}"/>
          </ac:spMkLst>
        </pc:spChg>
        <pc:spChg chg="add mod">
          <ac:chgData name="ALEXANDRE" userId="734048d45b8f99b5" providerId="LiveId" clId="{3286CA38-BCB4-4B22-BF21-C49853EA3999}" dt="2021-01-18T18:09:20.125" v="5408" actId="1076"/>
          <ac:spMkLst>
            <pc:docMk/>
            <pc:sldMk cId="3219993880" sldId="642"/>
            <ac:spMk id="9" creationId="{01F3F68D-EA96-4788-9976-CD927D53272E}"/>
          </ac:spMkLst>
        </pc:spChg>
        <pc:picChg chg="del">
          <ac:chgData name="ALEXANDRE" userId="734048d45b8f99b5" providerId="LiveId" clId="{3286CA38-BCB4-4B22-BF21-C49853EA3999}" dt="2021-01-18T18:02:56.408" v="5352" actId="478"/>
          <ac:picMkLst>
            <pc:docMk/>
            <pc:sldMk cId="3219993880" sldId="642"/>
            <ac:picMk id="5" creationId="{25E4EAB2-AE73-43CA-ACB0-DDD5A7E6509E}"/>
          </ac:picMkLst>
        </pc:picChg>
      </pc:sldChg>
      <pc:sldChg chg="add del">
        <pc:chgData name="ALEXANDRE" userId="734048d45b8f99b5" providerId="LiveId" clId="{3286CA38-BCB4-4B22-BF21-C49853EA3999}" dt="2021-01-19T21:15:42.982" v="7726" actId="47"/>
        <pc:sldMkLst>
          <pc:docMk/>
          <pc:sldMk cId="562811036" sldId="643"/>
        </pc:sldMkLst>
      </pc:sldChg>
      <pc:sldChg chg="addSp delSp modSp add del mod">
        <pc:chgData name="ALEXANDRE" userId="734048d45b8f99b5" providerId="LiveId" clId="{3286CA38-BCB4-4B22-BF21-C49853EA3999}" dt="2021-01-19T19:15:32.211" v="7722" actId="2696"/>
        <pc:sldMkLst>
          <pc:docMk/>
          <pc:sldMk cId="3443854969" sldId="643"/>
        </pc:sldMkLst>
        <pc:spChg chg="mod">
          <ac:chgData name="ALEXANDRE" userId="734048d45b8f99b5" providerId="LiveId" clId="{3286CA38-BCB4-4B22-BF21-C49853EA3999}" dt="2021-01-18T18:13:44.610" v="5527"/>
          <ac:spMkLst>
            <pc:docMk/>
            <pc:sldMk cId="3443854969" sldId="643"/>
            <ac:spMk id="2" creationId="{CBB22E4E-5EE7-4745-9819-EF8949169E10}"/>
          </ac:spMkLst>
        </pc:spChg>
        <pc:spChg chg="del">
          <ac:chgData name="ALEXANDRE" userId="734048d45b8f99b5" providerId="LiveId" clId="{3286CA38-BCB4-4B22-BF21-C49853EA3999}" dt="2021-01-18T18:11:32.259" v="5492" actId="478"/>
          <ac:spMkLst>
            <pc:docMk/>
            <pc:sldMk cId="3443854969" sldId="643"/>
            <ac:spMk id="3" creationId="{9B65B8EA-2363-4A07-BDBC-DC63F1027DEC}"/>
          </ac:spMkLst>
        </pc:spChg>
        <pc:spChg chg="mod">
          <ac:chgData name="ALEXANDRE" userId="734048d45b8f99b5" providerId="LiveId" clId="{3286CA38-BCB4-4B22-BF21-C49853EA3999}" dt="2021-01-18T18:11:39.508" v="5494" actId="1076"/>
          <ac:spMkLst>
            <pc:docMk/>
            <pc:sldMk cId="3443854969" sldId="643"/>
            <ac:spMk id="4" creationId="{29E9C3BC-7696-441A-BECD-8465147C1A06}"/>
          </ac:spMkLst>
        </pc:spChg>
        <pc:spChg chg="add del mod">
          <ac:chgData name="ALEXANDRE" userId="734048d45b8f99b5" providerId="LiveId" clId="{3286CA38-BCB4-4B22-BF21-C49853EA3999}" dt="2021-01-18T18:11:35.279" v="5493" actId="478"/>
          <ac:spMkLst>
            <pc:docMk/>
            <pc:sldMk cId="3443854969" sldId="643"/>
            <ac:spMk id="6" creationId="{40460FC2-E3F2-4D0C-92DE-21C6BBD25B3D}"/>
          </ac:spMkLst>
        </pc:spChg>
        <pc:spChg chg="mod">
          <ac:chgData name="ALEXANDRE" userId="734048d45b8f99b5" providerId="LiveId" clId="{3286CA38-BCB4-4B22-BF21-C49853EA3999}" dt="2021-01-18T18:11:39.508" v="5494" actId="1076"/>
          <ac:spMkLst>
            <pc:docMk/>
            <pc:sldMk cId="3443854969" sldId="643"/>
            <ac:spMk id="7" creationId="{A7E80BF9-F2EB-4252-BE79-C7AE3E047975}"/>
          </ac:spMkLst>
        </pc:spChg>
        <pc:spChg chg="mod">
          <ac:chgData name="ALEXANDRE" userId="734048d45b8f99b5" providerId="LiveId" clId="{3286CA38-BCB4-4B22-BF21-C49853EA3999}" dt="2021-01-18T18:12:09.267" v="5504" actId="1076"/>
          <ac:spMkLst>
            <pc:docMk/>
            <pc:sldMk cId="3443854969" sldId="643"/>
            <ac:spMk id="9" creationId="{01F3F68D-EA96-4788-9976-CD927D53272E}"/>
          </ac:spMkLst>
        </pc:spChg>
      </pc:sldChg>
      <pc:sldChg chg="add del">
        <pc:chgData name="ALEXANDRE" userId="734048d45b8f99b5" providerId="LiveId" clId="{3286CA38-BCB4-4B22-BF21-C49853EA3999}" dt="2021-01-19T21:15:42.982" v="7726" actId="47"/>
        <pc:sldMkLst>
          <pc:docMk/>
          <pc:sldMk cId="1357042696" sldId="644"/>
        </pc:sldMkLst>
      </pc:sldChg>
      <pc:sldChg chg="addSp delSp modSp add del mod">
        <pc:chgData name="ALEXANDRE" userId="734048d45b8f99b5" providerId="LiveId" clId="{3286CA38-BCB4-4B22-BF21-C49853EA3999}" dt="2021-01-19T19:15:32.211" v="7722" actId="2696"/>
        <pc:sldMkLst>
          <pc:docMk/>
          <pc:sldMk cId="2687671600" sldId="644"/>
        </pc:sldMkLst>
        <pc:spChg chg="mod">
          <ac:chgData name="ALEXANDRE" userId="734048d45b8f99b5" providerId="LiveId" clId="{3286CA38-BCB4-4B22-BF21-C49853EA3999}" dt="2021-01-18T18:13:47.381" v="5528"/>
          <ac:spMkLst>
            <pc:docMk/>
            <pc:sldMk cId="2687671600" sldId="644"/>
            <ac:spMk id="2" creationId="{CBB22E4E-5EE7-4745-9819-EF8949169E10}"/>
          </ac:spMkLst>
        </pc:spChg>
        <pc:spChg chg="del">
          <ac:chgData name="ALEXANDRE" userId="734048d45b8f99b5" providerId="LiveId" clId="{3286CA38-BCB4-4B22-BF21-C49853EA3999}" dt="2021-01-18T18:11:42.146" v="5495" actId="478"/>
          <ac:spMkLst>
            <pc:docMk/>
            <pc:sldMk cId="2687671600" sldId="644"/>
            <ac:spMk id="3" creationId="{9B65B8EA-2363-4A07-BDBC-DC63F1027DEC}"/>
          </ac:spMkLst>
        </pc:spChg>
        <pc:spChg chg="mod">
          <ac:chgData name="ALEXANDRE" userId="734048d45b8f99b5" providerId="LiveId" clId="{3286CA38-BCB4-4B22-BF21-C49853EA3999}" dt="2021-01-18T18:11:58.058" v="5499" actId="1076"/>
          <ac:spMkLst>
            <pc:docMk/>
            <pc:sldMk cId="2687671600" sldId="644"/>
            <ac:spMk id="4" creationId="{29E9C3BC-7696-441A-BECD-8465147C1A06}"/>
          </ac:spMkLst>
        </pc:spChg>
        <pc:spChg chg="add del">
          <ac:chgData name="ALEXANDRE" userId="734048d45b8f99b5" providerId="LiveId" clId="{3286CA38-BCB4-4B22-BF21-C49853EA3999}" dt="2021-01-18T18:10:42.912" v="5464"/>
          <ac:spMkLst>
            <pc:docMk/>
            <pc:sldMk cId="2687671600" sldId="644"/>
            <ac:spMk id="5" creationId="{7E2E70FB-9D6C-4515-9F98-7F5819FA8B4D}"/>
          </ac:spMkLst>
        </pc:spChg>
        <pc:spChg chg="mod">
          <ac:chgData name="ALEXANDRE" userId="734048d45b8f99b5" providerId="LiveId" clId="{3286CA38-BCB4-4B22-BF21-C49853EA3999}" dt="2021-01-18T18:11:58.058" v="5499" actId="1076"/>
          <ac:spMkLst>
            <pc:docMk/>
            <pc:sldMk cId="2687671600" sldId="644"/>
            <ac:spMk id="7" creationId="{A7E80BF9-F2EB-4252-BE79-C7AE3E047975}"/>
          </ac:spMkLst>
        </pc:spChg>
        <pc:spChg chg="mod">
          <ac:chgData name="ALEXANDRE" userId="734048d45b8f99b5" providerId="LiveId" clId="{3286CA38-BCB4-4B22-BF21-C49853EA3999}" dt="2021-01-18T18:12:00.476" v="5500" actId="1076"/>
          <ac:spMkLst>
            <pc:docMk/>
            <pc:sldMk cId="2687671600" sldId="644"/>
            <ac:spMk id="9" creationId="{01F3F68D-EA96-4788-9976-CD927D53272E}"/>
          </ac:spMkLst>
        </pc:spChg>
        <pc:spChg chg="add del mod">
          <ac:chgData name="ALEXANDRE" userId="734048d45b8f99b5" providerId="LiveId" clId="{3286CA38-BCB4-4B22-BF21-C49853EA3999}" dt="2021-01-18T18:11:43.736" v="5496" actId="478"/>
          <ac:spMkLst>
            <pc:docMk/>
            <pc:sldMk cId="2687671600" sldId="644"/>
            <ac:spMk id="11" creationId="{BA115615-E43D-40C7-970F-7094D4FD4B72}"/>
          </ac:spMkLst>
        </pc:spChg>
        <pc:picChg chg="add mod">
          <ac:chgData name="ALEXANDRE" userId="734048d45b8f99b5" providerId="LiveId" clId="{3286CA38-BCB4-4B22-BF21-C49853EA3999}" dt="2021-01-18T18:12:05.141" v="5503" actId="1076"/>
          <ac:picMkLst>
            <pc:docMk/>
            <pc:sldMk cId="2687671600" sldId="644"/>
            <ac:picMk id="8" creationId="{16EA8859-F6C1-4DD2-BA14-FBB3A089E930}"/>
          </ac:picMkLst>
        </pc:picChg>
      </pc:sldChg>
      <pc:sldChg chg="add del">
        <pc:chgData name="ALEXANDRE" userId="734048d45b8f99b5" providerId="LiveId" clId="{3286CA38-BCB4-4B22-BF21-C49853EA3999}" dt="2021-01-19T21:15:42.982" v="7726" actId="47"/>
        <pc:sldMkLst>
          <pc:docMk/>
          <pc:sldMk cId="820774665" sldId="645"/>
        </pc:sldMkLst>
      </pc:sldChg>
      <pc:sldChg chg="addSp delSp modSp add del mod modAnim chgLayout">
        <pc:chgData name="ALEXANDRE" userId="734048d45b8f99b5" providerId="LiveId" clId="{3286CA38-BCB4-4B22-BF21-C49853EA3999}" dt="2021-01-19T19:15:32.211" v="7722" actId="2696"/>
        <pc:sldMkLst>
          <pc:docMk/>
          <pc:sldMk cId="3203147299" sldId="645"/>
        </pc:sldMkLst>
        <pc:spChg chg="mod ord">
          <ac:chgData name="ALEXANDRE" userId="734048d45b8f99b5" providerId="LiveId" clId="{3286CA38-BCB4-4B22-BF21-C49853EA3999}" dt="2021-01-18T18:14:17.567" v="5534" actId="27636"/>
          <ac:spMkLst>
            <pc:docMk/>
            <pc:sldMk cId="3203147299" sldId="645"/>
            <ac:spMk id="2" creationId="{CBB22E4E-5EE7-4745-9819-EF8949169E10}"/>
          </ac:spMkLst>
        </pc:spChg>
        <pc:spChg chg="add del mod ord">
          <ac:chgData name="ALEXANDRE" userId="734048d45b8f99b5" providerId="LiveId" clId="{3286CA38-BCB4-4B22-BF21-C49853EA3999}" dt="2021-01-18T18:16:15.119" v="5535" actId="478"/>
          <ac:spMkLst>
            <pc:docMk/>
            <pc:sldMk cId="3203147299" sldId="645"/>
            <ac:spMk id="3" creationId="{59B25D0A-2B72-49FA-8817-D06419E17EA3}"/>
          </ac:spMkLst>
        </pc:spChg>
        <pc:spChg chg="del">
          <ac:chgData name="ALEXANDRE" userId="734048d45b8f99b5" providerId="LiveId" clId="{3286CA38-BCB4-4B22-BF21-C49853EA3999}" dt="2021-01-18T18:14:14.682" v="5532" actId="478"/>
          <ac:spMkLst>
            <pc:docMk/>
            <pc:sldMk cId="3203147299" sldId="645"/>
            <ac:spMk id="4" creationId="{29E9C3BC-7696-441A-BECD-8465147C1A06}"/>
          </ac:spMkLst>
        </pc:spChg>
        <pc:spChg chg="add mod">
          <ac:chgData name="ALEXANDRE" userId="734048d45b8f99b5" providerId="LiveId" clId="{3286CA38-BCB4-4B22-BF21-C49853EA3999}" dt="2021-01-18T18:16:30.993" v="5545" actId="1076"/>
          <ac:spMkLst>
            <pc:docMk/>
            <pc:sldMk cId="3203147299" sldId="645"/>
            <ac:spMk id="5" creationId="{C3E15016-69EB-4D65-8761-ED376A27CBF4}"/>
          </ac:spMkLst>
        </pc:spChg>
        <pc:spChg chg="del">
          <ac:chgData name="ALEXANDRE" userId="734048d45b8f99b5" providerId="LiveId" clId="{3286CA38-BCB4-4B22-BF21-C49853EA3999}" dt="2021-01-18T18:14:14.682" v="5532" actId="478"/>
          <ac:spMkLst>
            <pc:docMk/>
            <pc:sldMk cId="3203147299" sldId="645"/>
            <ac:spMk id="7" creationId="{A7E80BF9-F2EB-4252-BE79-C7AE3E047975}"/>
          </ac:spMkLst>
        </pc:spChg>
        <pc:spChg chg="del">
          <ac:chgData name="ALEXANDRE" userId="734048d45b8f99b5" providerId="LiveId" clId="{3286CA38-BCB4-4B22-BF21-C49853EA3999}" dt="2021-01-18T18:14:14.682" v="5532" actId="478"/>
          <ac:spMkLst>
            <pc:docMk/>
            <pc:sldMk cId="3203147299" sldId="645"/>
            <ac:spMk id="9" creationId="{01F3F68D-EA96-4788-9976-CD927D53272E}"/>
          </ac:spMkLst>
        </pc:spChg>
        <pc:spChg chg="add mod">
          <ac:chgData name="ALEXANDRE" userId="734048d45b8f99b5" providerId="LiveId" clId="{3286CA38-BCB4-4B22-BF21-C49853EA3999}" dt="2021-01-18T18:18:44.483" v="5558" actId="14100"/>
          <ac:spMkLst>
            <pc:docMk/>
            <pc:sldMk cId="3203147299" sldId="645"/>
            <ac:spMk id="10" creationId="{AA92770A-51FC-4046-B5A1-C6265803C457}"/>
          </ac:spMkLst>
        </pc:spChg>
        <pc:spChg chg="add mod">
          <ac:chgData name="ALEXANDRE" userId="734048d45b8f99b5" providerId="LiveId" clId="{3286CA38-BCB4-4B22-BF21-C49853EA3999}" dt="2021-01-18T18:18:31.414" v="5556" actId="164"/>
          <ac:spMkLst>
            <pc:docMk/>
            <pc:sldMk cId="3203147299" sldId="645"/>
            <ac:spMk id="11" creationId="{0E242DFF-AA0D-4583-B054-D3EC98F0C83F}"/>
          </ac:spMkLst>
        </pc:spChg>
        <pc:spChg chg="add del mod">
          <ac:chgData name="ALEXANDRE" userId="734048d45b8f99b5" providerId="LiveId" clId="{3286CA38-BCB4-4B22-BF21-C49853EA3999}" dt="2021-01-18T18:18:51.098" v="5562"/>
          <ac:spMkLst>
            <pc:docMk/>
            <pc:sldMk cId="3203147299" sldId="645"/>
            <ac:spMk id="13" creationId="{C5BE9EF7-0348-4CCC-B21B-49ACD707DF5F}"/>
          </ac:spMkLst>
        </pc:spChg>
        <pc:spChg chg="mod">
          <ac:chgData name="ALEXANDRE" userId="734048d45b8f99b5" providerId="LiveId" clId="{3286CA38-BCB4-4B22-BF21-C49853EA3999}" dt="2021-01-18T18:19:40.185" v="5569" actId="14100"/>
          <ac:spMkLst>
            <pc:docMk/>
            <pc:sldMk cId="3203147299" sldId="645"/>
            <ac:spMk id="15" creationId="{680D060B-F035-4F60-80D0-5D3798C7EB93}"/>
          </ac:spMkLst>
        </pc:spChg>
        <pc:spChg chg="mod">
          <ac:chgData name="ALEXANDRE" userId="734048d45b8f99b5" providerId="LiveId" clId="{3286CA38-BCB4-4B22-BF21-C49853EA3999}" dt="2021-01-18T18:20:49.862" v="5618" actId="1076"/>
          <ac:spMkLst>
            <pc:docMk/>
            <pc:sldMk cId="3203147299" sldId="645"/>
            <ac:spMk id="16" creationId="{219E0988-D8C3-4C8F-8032-3EE8BCDA8EDA}"/>
          </ac:spMkLst>
        </pc:spChg>
        <pc:grpChg chg="add mod">
          <ac:chgData name="ALEXANDRE" userId="734048d45b8f99b5" providerId="LiveId" clId="{3286CA38-BCB4-4B22-BF21-C49853EA3999}" dt="2021-01-18T18:18:31.414" v="5556" actId="164"/>
          <ac:grpSpMkLst>
            <pc:docMk/>
            <pc:sldMk cId="3203147299" sldId="645"/>
            <ac:grpSpMk id="6" creationId="{816C6842-C5D7-4232-B041-F93AFB55BFBA}"/>
          </ac:grpSpMkLst>
        </pc:grpChg>
        <pc:grpChg chg="add mod">
          <ac:chgData name="ALEXANDRE" userId="734048d45b8f99b5" providerId="LiveId" clId="{3286CA38-BCB4-4B22-BF21-C49853EA3999}" dt="2021-01-18T18:19:03.034" v="5565" actId="1076"/>
          <ac:grpSpMkLst>
            <pc:docMk/>
            <pc:sldMk cId="3203147299" sldId="645"/>
            <ac:grpSpMk id="14" creationId="{9C6C369E-77F3-4283-8F9D-1CA9613A78E0}"/>
          </ac:grpSpMkLst>
        </pc:grpChg>
        <pc:picChg chg="del">
          <ac:chgData name="ALEXANDRE" userId="734048d45b8f99b5" providerId="LiveId" clId="{3286CA38-BCB4-4B22-BF21-C49853EA3999}" dt="2021-01-18T18:14:14.682" v="5532" actId="478"/>
          <ac:picMkLst>
            <pc:docMk/>
            <pc:sldMk cId="3203147299" sldId="645"/>
            <ac:picMk id="8" creationId="{16EA8859-F6C1-4DD2-BA14-FBB3A089E930}"/>
          </ac:picMkLst>
        </pc:picChg>
      </pc:sldChg>
      <pc:sldChg chg="addSp delSp modSp add del mod delAnim modAnim">
        <pc:chgData name="ALEXANDRE" userId="734048d45b8f99b5" providerId="LiveId" clId="{3286CA38-BCB4-4B22-BF21-C49853EA3999}" dt="2021-01-19T19:15:32.211" v="7722" actId="2696"/>
        <pc:sldMkLst>
          <pc:docMk/>
          <pc:sldMk cId="2191847922" sldId="646"/>
        </pc:sldMkLst>
        <pc:spChg chg="add del mod">
          <ac:chgData name="ALEXANDRE" userId="734048d45b8f99b5" providerId="LiveId" clId="{3286CA38-BCB4-4B22-BF21-C49853EA3999}" dt="2021-01-18T18:32:45.099" v="5675" actId="478"/>
          <ac:spMkLst>
            <pc:docMk/>
            <pc:sldMk cId="2191847922" sldId="646"/>
            <ac:spMk id="3" creationId="{1C78FD38-C6E1-4967-B34D-77EE4F814618}"/>
          </ac:spMkLst>
        </pc:spChg>
        <pc:spChg chg="add del">
          <ac:chgData name="ALEXANDRE" userId="734048d45b8f99b5" providerId="LiveId" clId="{3286CA38-BCB4-4B22-BF21-C49853EA3999}" dt="2021-01-18T18:28:13.197" v="5653" actId="478"/>
          <ac:spMkLst>
            <pc:docMk/>
            <pc:sldMk cId="2191847922" sldId="646"/>
            <ac:spMk id="4" creationId="{7A286C3C-8A69-4763-824A-06F01BE28316}"/>
          </ac:spMkLst>
        </pc:spChg>
        <pc:spChg chg="add del mod">
          <ac:chgData name="ALEXANDRE" userId="734048d45b8f99b5" providerId="LiveId" clId="{3286CA38-BCB4-4B22-BF21-C49853EA3999}" dt="2021-01-18T18:32:45.099" v="5675" actId="478"/>
          <ac:spMkLst>
            <pc:docMk/>
            <pc:sldMk cId="2191847922" sldId="646"/>
            <ac:spMk id="5" creationId="{C3E15016-69EB-4D65-8761-ED376A27CBF4}"/>
          </ac:spMkLst>
        </pc:spChg>
        <pc:spChg chg="mod">
          <ac:chgData name="ALEXANDRE" userId="734048d45b8f99b5" providerId="LiveId" clId="{3286CA38-BCB4-4B22-BF21-C49853EA3999}" dt="2021-01-18T18:26:28.358" v="5641" actId="14100"/>
          <ac:spMkLst>
            <pc:docMk/>
            <pc:sldMk cId="2191847922" sldId="646"/>
            <ac:spMk id="10" creationId="{AA92770A-51FC-4046-B5A1-C6265803C457}"/>
          </ac:spMkLst>
        </pc:spChg>
        <pc:spChg chg="mod">
          <ac:chgData name="ALEXANDRE" userId="734048d45b8f99b5" providerId="LiveId" clId="{3286CA38-BCB4-4B22-BF21-C49853EA3999}" dt="2021-01-18T18:26:31.049" v="5642" actId="1076"/>
          <ac:spMkLst>
            <pc:docMk/>
            <pc:sldMk cId="2191847922" sldId="646"/>
            <ac:spMk id="11" creationId="{0E242DFF-AA0D-4583-B054-D3EC98F0C83F}"/>
          </ac:spMkLst>
        </pc:spChg>
        <pc:spChg chg="add del mod">
          <ac:chgData name="ALEXANDRE" userId="734048d45b8f99b5" providerId="LiveId" clId="{3286CA38-BCB4-4B22-BF21-C49853EA3999}" dt="2021-01-18T18:32:45.099" v="5675" actId="478"/>
          <ac:spMkLst>
            <pc:docMk/>
            <pc:sldMk cId="2191847922" sldId="646"/>
            <ac:spMk id="17" creationId="{F977E1D7-2AC3-48D5-AC86-4E65176C3B4D}"/>
          </ac:spMkLst>
        </pc:spChg>
        <pc:spChg chg="add del mod">
          <ac:chgData name="ALEXANDRE" userId="734048d45b8f99b5" providerId="LiveId" clId="{3286CA38-BCB4-4B22-BF21-C49853EA3999}" dt="2021-01-18T18:32:45.099" v="5675" actId="478"/>
          <ac:spMkLst>
            <pc:docMk/>
            <pc:sldMk cId="2191847922" sldId="646"/>
            <ac:spMk id="18" creationId="{502CA603-1397-4374-A9D8-78853AD4B748}"/>
          </ac:spMkLst>
        </pc:spChg>
        <pc:grpChg chg="add del mod">
          <ac:chgData name="ALEXANDRE" userId="734048d45b8f99b5" providerId="LiveId" clId="{3286CA38-BCB4-4B22-BF21-C49853EA3999}" dt="2021-01-18T18:32:45.099" v="5675" actId="478"/>
          <ac:grpSpMkLst>
            <pc:docMk/>
            <pc:sldMk cId="2191847922" sldId="646"/>
            <ac:grpSpMk id="6" creationId="{816C6842-C5D7-4232-B041-F93AFB55BFBA}"/>
          </ac:grpSpMkLst>
        </pc:grpChg>
        <pc:grpChg chg="del">
          <ac:chgData name="ALEXANDRE" userId="734048d45b8f99b5" providerId="LiveId" clId="{3286CA38-BCB4-4B22-BF21-C49853EA3999}" dt="2021-01-18T18:21:03.278" v="5620" actId="478"/>
          <ac:grpSpMkLst>
            <pc:docMk/>
            <pc:sldMk cId="2191847922" sldId="646"/>
            <ac:grpSpMk id="14" creationId="{9C6C369E-77F3-4283-8F9D-1CA9613A78E0}"/>
          </ac:grpSpMkLst>
        </pc:grpChg>
        <pc:picChg chg="add del mod">
          <ac:chgData name="ALEXANDRE" userId="734048d45b8f99b5" providerId="LiveId" clId="{3286CA38-BCB4-4B22-BF21-C49853EA3999}" dt="2021-01-18T18:32:45.099" v="5675" actId="478"/>
          <ac:picMkLst>
            <pc:docMk/>
            <pc:sldMk cId="2191847922" sldId="646"/>
            <ac:picMk id="8" creationId="{C3245D38-655B-44E7-9A64-B574AC07AE9D}"/>
          </ac:picMkLst>
        </pc:picChg>
        <pc:picChg chg="add del mod">
          <ac:chgData name="ALEXANDRE" userId="734048d45b8f99b5" providerId="LiveId" clId="{3286CA38-BCB4-4B22-BF21-C49853EA3999}" dt="2021-01-18T18:32:45.099" v="5675" actId="478"/>
          <ac:picMkLst>
            <pc:docMk/>
            <pc:sldMk cId="2191847922" sldId="646"/>
            <ac:picMk id="12" creationId="{78F8C9AC-DB88-4B6D-870A-800666A09A45}"/>
          </ac:picMkLst>
        </pc:picChg>
      </pc:sldChg>
      <pc:sldChg chg="add del">
        <pc:chgData name="ALEXANDRE" userId="734048d45b8f99b5" providerId="LiveId" clId="{3286CA38-BCB4-4B22-BF21-C49853EA3999}" dt="2021-01-19T21:15:42.982" v="7726" actId="47"/>
        <pc:sldMkLst>
          <pc:docMk/>
          <pc:sldMk cId="4226662618" sldId="646"/>
        </pc:sldMkLst>
      </pc:sldChg>
      <pc:sldChg chg="addSp delSp modSp add del mod modAnim">
        <pc:chgData name="ALEXANDRE" userId="734048d45b8f99b5" providerId="LiveId" clId="{3286CA38-BCB4-4B22-BF21-C49853EA3999}" dt="2021-01-19T19:15:32.211" v="7722" actId="2696"/>
        <pc:sldMkLst>
          <pc:docMk/>
          <pc:sldMk cId="1568672590" sldId="647"/>
        </pc:sldMkLst>
        <pc:spChg chg="del">
          <ac:chgData name="ALEXANDRE" userId="734048d45b8f99b5" providerId="LiveId" clId="{3286CA38-BCB4-4B22-BF21-C49853EA3999}" dt="2021-01-18T18:32:52.118" v="5677" actId="478"/>
          <ac:spMkLst>
            <pc:docMk/>
            <pc:sldMk cId="1568672590" sldId="647"/>
            <ac:spMk id="3" creationId="{1C78FD38-C6E1-4967-B34D-77EE4F814618}"/>
          </ac:spMkLst>
        </pc:spChg>
        <pc:spChg chg="add mod">
          <ac:chgData name="ALEXANDRE" userId="734048d45b8f99b5" providerId="LiveId" clId="{3286CA38-BCB4-4B22-BF21-C49853EA3999}" dt="2021-01-18T18:33:55.565" v="5705" actId="1076"/>
          <ac:spMkLst>
            <pc:docMk/>
            <pc:sldMk cId="1568672590" sldId="647"/>
            <ac:spMk id="4" creationId="{28AF1BFB-4A50-474D-8C27-C39937FD3B99}"/>
          </ac:spMkLst>
        </pc:spChg>
        <pc:spChg chg="del">
          <ac:chgData name="ALEXANDRE" userId="734048d45b8f99b5" providerId="LiveId" clId="{3286CA38-BCB4-4B22-BF21-C49853EA3999}" dt="2021-01-18T18:32:52.118" v="5677" actId="478"/>
          <ac:spMkLst>
            <pc:docMk/>
            <pc:sldMk cId="1568672590" sldId="647"/>
            <ac:spMk id="5" creationId="{C3E15016-69EB-4D65-8761-ED376A27CBF4}"/>
          </ac:spMkLst>
        </pc:spChg>
        <pc:spChg chg="del">
          <ac:chgData name="ALEXANDRE" userId="734048d45b8f99b5" providerId="LiveId" clId="{3286CA38-BCB4-4B22-BF21-C49853EA3999}" dt="2021-01-18T18:32:52.118" v="5677" actId="478"/>
          <ac:spMkLst>
            <pc:docMk/>
            <pc:sldMk cId="1568672590" sldId="647"/>
            <ac:spMk id="17" creationId="{F977E1D7-2AC3-48D5-AC86-4E65176C3B4D}"/>
          </ac:spMkLst>
        </pc:spChg>
        <pc:spChg chg="del">
          <ac:chgData name="ALEXANDRE" userId="734048d45b8f99b5" providerId="LiveId" clId="{3286CA38-BCB4-4B22-BF21-C49853EA3999}" dt="2021-01-18T18:32:52.118" v="5677" actId="478"/>
          <ac:spMkLst>
            <pc:docMk/>
            <pc:sldMk cId="1568672590" sldId="647"/>
            <ac:spMk id="18" creationId="{502CA603-1397-4374-A9D8-78853AD4B748}"/>
          </ac:spMkLst>
        </pc:spChg>
        <pc:grpChg chg="del">
          <ac:chgData name="ALEXANDRE" userId="734048d45b8f99b5" providerId="LiveId" clId="{3286CA38-BCB4-4B22-BF21-C49853EA3999}" dt="2021-01-18T18:32:52.118" v="5677" actId="478"/>
          <ac:grpSpMkLst>
            <pc:docMk/>
            <pc:sldMk cId="1568672590" sldId="647"/>
            <ac:grpSpMk id="6" creationId="{816C6842-C5D7-4232-B041-F93AFB55BFBA}"/>
          </ac:grpSpMkLst>
        </pc:grpChg>
        <pc:picChg chg="del">
          <ac:chgData name="ALEXANDRE" userId="734048d45b8f99b5" providerId="LiveId" clId="{3286CA38-BCB4-4B22-BF21-C49853EA3999}" dt="2021-01-18T18:32:52.118" v="5677" actId="478"/>
          <ac:picMkLst>
            <pc:docMk/>
            <pc:sldMk cId="1568672590" sldId="647"/>
            <ac:picMk id="8" creationId="{C3245D38-655B-44E7-9A64-B574AC07AE9D}"/>
          </ac:picMkLst>
        </pc:picChg>
        <pc:picChg chg="add mod">
          <ac:chgData name="ALEXANDRE" userId="734048d45b8f99b5" providerId="LiveId" clId="{3286CA38-BCB4-4B22-BF21-C49853EA3999}" dt="2021-01-18T18:33:57.254" v="5706" actId="1076"/>
          <ac:picMkLst>
            <pc:docMk/>
            <pc:sldMk cId="1568672590" sldId="647"/>
            <ac:picMk id="9" creationId="{29995553-6CE3-4054-A772-A5E3B62DF2D3}"/>
          </ac:picMkLst>
        </pc:picChg>
        <pc:picChg chg="del">
          <ac:chgData name="ALEXANDRE" userId="734048d45b8f99b5" providerId="LiveId" clId="{3286CA38-BCB4-4B22-BF21-C49853EA3999}" dt="2021-01-18T18:32:52.118" v="5677" actId="478"/>
          <ac:picMkLst>
            <pc:docMk/>
            <pc:sldMk cId="1568672590" sldId="647"/>
            <ac:picMk id="12" creationId="{78F8C9AC-DB88-4B6D-870A-800666A09A45}"/>
          </ac:picMkLst>
        </pc:picChg>
        <pc:picChg chg="add mod ord">
          <ac:chgData name="ALEXANDRE" userId="734048d45b8f99b5" providerId="LiveId" clId="{3286CA38-BCB4-4B22-BF21-C49853EA3999}" dt="2021-01-18T18:33:48.266" v="5704" actId="167"/>
          <ac:picMkLst>
            <pc:docMk/>
            <pc:sldMk cId="1568672590" sldId="647"/>
            <ac:picMk id="16" creationId="{909CFCD0-C6B0-4B64-AB35-E59A30922FC6}"/>
          </ac:picMkLst>
        </pc:picChg>
      </pc:sldChg>
      <pc:sldChg chg="add del">
        <pc:chgData name="ALEXANDRE" userId="734048d45b8f99b5" providerId="LiveId" clId="{3286CA38-BCB4-4B22-BF21-C49853EA3999}" dt="2021-01-19T21:15:42.982" v="7726" actId="47"/>
        <pc:sldMkLst>
          <pc:docMk/>
          <pc:sldMk cId="1786847772" sldId="647"/>
        </pc:sldMkLst>
      </pc:sldChg>
      <pc:sldChg chg="add del">
        <pc:chgData name="ALEXANDRE" userId="734048d45b8f99b5" providerId="LiveId" clId="{3286CA38-BCB4-4B22-BF21-C49853EA3999}" dt="2021-01-19T21:15:42.982" v="7726" actId="47"/>
        <pc:sldMkLst>
          <pc:docMk/>
          <pc:sldMk cId="1064503182" sldId="648"/>
        </pc:sldMkLst>
      </pc:sldChg>
      <pc:sldChg chg="addSp delSp modSp add del mod chgLayout">
        <pc:chgData name="ALEXANDRE" userId="734048d45b8f99b5" providerId="LiveId" clId="{3286CA38-BCB4-4B22-BF21-C49853EA3999}" dt="2021-01-19T19:15:32.211" v="7722" actId="2696"/>
        <pc:sldMkLst>
          <pc:docMk/>
          <pc:sldMk cId="1882277489" sldId="648"/>
        </pc:sldMkLst>
        <pc:spChg chg="mod ord">
          <ac:chgData name="ALEXANDRE" userId="734048d45b8f99b5" providerId="LiveId" clId="{3286CA38-BCB4-4B22-BF21-C49853EA3999}" dt="2021-01-18T18:34:43.378" v="5710" actId="700"/>
          <ac:spMkLst>
            <pc:docMk/>
            <pc:sldMk cId="1882277489" sldId="648"/>
            <ac:spMk id="2" creationId="{CBB22E4E-5EE7-4745-9819-EF8949169E10}"/>
          </ac:spMkLst>
        </pc:spChg>
        <pc:spChg chg="add mod ord">
          <ac:chgData name="ALEXANDRE" userId="734048d45b8f99b5" providerId="LiveId" clId="{3286CA38-BCB4-4B22-BF21-C49853EA3999}" dt="2021-01-18T18:35:07.975" v="5719" actId="113"/>
          <ac:spMkLst>
            <pc:docMk/>
            <pc:sldMk cId="1882277489" sldId="648"/>
            <ac:spMk id="3" creationId="{D6FC5531-2F85-4DF0-8E9A-B6A10E490DBF}"/>
          </ac:spMkLst>
        </pc:spChg>
        <pc:spChg chg="del mod">
          <ac:chgData name="ALEXANDRE" userId="734048d45b8f99b5" providerId="LiveId" clId="{3286CA38-BCB4-4B22-BF21-C49853EA3999}" dt="2021-01-18T18:34:41.140" v="5709" actId="478"/>
          <ac:spMkLst>
            <pc:docMk/>
            <pc:sldMk cId="1882277489" sldId="648"/>
            <ac:spMk id="4" creationId="{28AF1BFB-4A50-474D-8C27-C39937FD3B99}"/>
          </ac:spMkLst>
        </pc:spChg>
        <pc:spChg chg="add mod">
          <ac:chgData name="ALEXANDRE" userId="734048d45b8f99b5" providerId="LiveId" clId="{3286CA38-BCB4-4B22-BF21-C49853EA3999}" dt="2021-01-18T18:35:53.212" v="5730" actId="403"/>
          <ac:spMkLst>
            <pc:docMk/>
            <pc:sldMk cId="1882277489" sldId="648"/>
            <ac:spMk id="5" creationId="{9D69D16B-0C3A-46FC-B05C-A82585D57AAF}"/>
          </ac:spMkLst>
        </pc:spChg>
        <pc:picChg chg="del mod">
          <ac:chgData name="ALEXANDRE" userId="734048d45b8f99b5" providerId="LiveId" clId="{3286CA38-BCB4-4B22-BF21-C49853EA3999}" dt="2021-01-18T18:34:41.140" v="5709" actId="478"/>
          <ac:picMkLst>
            <pc:docMk/>
            <pc:sldMk cId="1882277489" sldId="648"/>
            <ac:picMk id="9" creationId="{29995553-6CE3-4054-A772-A5E3B62DF2D3}"/>
          </ac:picMkLst>
        </pc:picChg>
        <pc:picChg chg="del mod">
          <ac:chgData name="ALEXANDRE" userId="734048d45b8f99b5" providerId="LiveId" clId="{3286CA38-BCB4-4B22-BF21-C49853EA3999}" dt="2021-01-18T18:34:41.140" v="5709" actId="478"/>
          <ac:picMkLst>
            <pc:docMk/>
            <pc:sldMk cId="1882277489" sldId="648"/>
            <ac:picMk id="16" creationId="{909CFCD0-C6B0-4B64-AB35-E59A30922FC6}"/>
          </ac:picMkLst>
        </pc:picChg>
      </pc:sldChg>
      <pc:sldChg chg="addSp delSp modSp new mod">
        <pc:chgData name="ALEXANDRE" userId="734048d45b8f99b5" providerId="LiveId" clId="{3286CA38-BCB4-4B22-BF21-C49853EA3999}" dt="2021-01-20T12:19:59.075" v="8214" actId="27636"/>
        <pc:sldMkLst>
          <pc:docMk/>
          <pc:sldMk cId="704142481" sldId="649"/>
        </pc:sldMkLst>
        <pc:spChg chg="mod">
          <ac:chgData name="ALEXANDRE" userId="734048d45b8f99b5" providerId="LiveId" clId="{3286CA38-BCB4-4B22-BF21-C49853EA3999}" dt="2021-01-20T12:18:30.626" v="8201" actId="27636"/>
          <ac:spMkLst>
            <pc:docMk/>
            <pc:sldMk cId="704142481" sldId="649"/>
            <ac:spMk id="2" creationId="{C31EABF5-2BDC-4677-8068-5810978B0B00}"/>
          </ac:spMkLst>
        </pc:spChg>
        <pc:spChg chg="mod">
          <ac:chgData name="ALEXANDRE" userId="734048d45b8f99b5" providerId="LiveId" clId="{3286CA38-BCB4-4B22-BF21-C49853EA3999}" dt="2021-01-20T12:19:59.075" v="8214" actId="27636"/>
          <ac:spMkLst>
            <pc:docMk/>
            <pc:sldMk cId="704142481" sldId="649"/>
            <ac:spMk id="3" creationId="{6CC30428-82C2-4573-9B6E-CAC9F61F35A2}"/>
          </ac:spMkLst>
        </pc:spChg>
        <pc:spChg chg="add del">
          <ac:chgData name="ALEXANDRE" userId="734048d45b8f99b5" providerId="LiveId" clId="{3286CA38-BCB4-4B22-BF21-C49853EA3999}" dt="2021-01-18T18:44:09.679" v="5819"/>
          <ac:spMkLst>
            <pc:docMk/>
            <pc:sldMk cId="704142481" sldId="649"/>
            <ac:spMk id="4" creationId="{B8B0FBD8-2532-46BB-96CB-2AF172BBC9A8}"/>
          </ac:spMkLst>
        </pc:spChg>
        <pc:picChg chg="add del">
          <ac:chgData name="ALEXANDRE" userId="734048d45b8f99b5" providerId="LiveId" clId="{3286CA38-BCB4-4B22-BF21-C49853EA3999}" dt="2021-01-18T18:44:13.152" v="5821" actId="478"/>
          <ac:picMkLst>
            <pc:docMk/>
            <pc:sldMk cId="704142481" sldId="649"/>
            <ac:picMk id="5" creationId="{19B9C445-6A40-48B1-9E6D-6FBA2A94C240}"/>
          </ac:picMkLst>
        </pc:picChg>
        <pc:picChg chg="add del mod">
          <ac:chgData name="ALEXANDRE" userId="734048d45b8f99b5" providerId="LiveId" clId="{3286CA38-BCB4-4B22-BF21-C49853EA3999}" dt="2021-01-20T12:18:26.672" v="8199" actId="478"/>
          <ac:picMkLst>
            <pc:docMk/>
            <pc:sldMk cId="704142481" sldId="649"/>
            <ac:picMk id="7" creationId="{16CDEF14-37E6-4069-9503-4110747BE0E7}"/>
          </ac:picMkLst>
        </pc:picChg>
        <pc:picChg chg="add del mod">
          <ac:chgData name="ALEXANDRE" userId="734048d45b8f99b5" providerId="LiveId" clId="{3286CA38-BCB4-4B22-BF21-C49853EA3999}" dt="2021-01-20T12:18:26.672" v="8199" actId="478"/>
          <ac:picMkLst>
            <pc:docMk/>
            <pc:sldMk cId="704142481" sldId="649"/>
            <ac:picMk id="9" creationId="{C9C40AE8-F26C-4EF8-93A5-1DEFE415F6EE}"/>
          </ac:picMkLst>
        </pc:picChg>
      </pc:sldChg>
      <pc:sldChg chg="addSp delSp modSp add del mod">
        <pc:chgData name="ALEXANDRE" userId="734048d45b8f99b5" providerId="LiveId" clId="{3286CA38-BCB4-4B22-BF21-C49853EA3999}" dt="2021-01-20T12:09:32.001" v="8150" actId="47"/>
        <pc:sldMkLst>
          <pc:docMk/>
          <pc:sldMk cId="1127345550" sldId="650"/>
        </pc:sldMkLst>
        <pc:spChg chg="del">
          <ac:chgData name="ALEXANDRE" userId="734048d45b8f99b5" providerId="LiveId" clId="{3286CA38-BCB4-4B22-BF21-C49853EA3999}" dt="2021-01-18T18:46:06.017" v="5833" actId="478"/>
          <ac:spMkLst>
            <pc:docMk/>
            <pc:sldMk cId="1127345550" sldId="650"/>
            <ac:spMk id="3" creationId="{6CC30428-82C2-4573-9B6E-CAC9F61F35A2}"/>
          </ac:spMkLst>
        </pc:spChg>
        <pc:spChg chg="add del mod">
          <ac:chgData name="ALEXANDRE" userId="734048d45b8f99b5" providerId="LiveId" clId="{3286CA38-BCB4-4B22-BF21-C49853EA3999}" dt="2021-01-18T18:46:08.078" v="5834" actId="478"/>
          <ac:spMkLst>
            <pc:docMk/>
            <pc:sldMk cId="1127345550" sldId="650"/>
            <ac:spMk id="5" creationId="{BB222659-6C34-446A-B2D7-74212D9D251D}"/>
          </ac:spMkLst>
        </pc:spChg>
        <pc:spChg chg="add mod">
          <ac:chgData name="ALEXANDRE" userId="734048d45b8f99b5" providerId="LiveId" clId="{3286CA38-BCB4-4B22-BF21-C49853EA3999}" dt="2021-01-18T18:46:39.767" v="5848" actId="1076"/>
          <ac:spMkLst>
            <pc:docMk/>
            <pc:sldMk cId="1127345550" sldId="650"/>
            <ac:spMk id="6" creationId="{6CBF07E9-307D-4513-916F-428FAA9F9836}"/>
          </ac:spMkLst>
        </pc:spChg>
        <pc:spChg chg="add mod">
          <ac:chgData name="ALEXANDRE" userId="734048d45b8f99b5" providerId="LiveId" clId="{3286CA38-BCB4-4B22-BF21-C49853EA3999}" dt="2021-01-18T18:47:19.005" v="5864" actId="115"/>
          <ac:spMkLst>
            <pc:docMk/>
            <pc:sldMk cId="1127345550" sldId="650"/>
            <ac:spMk id="12" creationId="{1E2922D2-F689-49DE-B873-A974F81F0CDE}"/>
          </ac:spMkLst>
        </pc:spChg>
        <pc:picChg chg="del">
          <ac:chgData name="ALEXANDRE" userId="734048d45b8f99b5" providerId="LiveId" clId="{3286CA38-BCB4-4B22-BF21-C49853EA3999}" dt="2021-01-18T18:45:06.786" v="5832" actId="478"/>
          <ac:picMkLst>
            <pc:docMk/>
            <pc:sldMk cId="1127345550" sldId="650"/>
            <ac:picMk id="7" creationId="{16CDEF14-37E6-4069-9503-4110747BE0E7}"/>
          </ac:picMkLst>
        </pc:picChg>
        <pc:picChg chg="del">
          <ac:chgData name="ALEXANDRE" userId="734048d45b8f99b5" providerId="LiveId" clId="{3286CA38-BCB4-4B22-BF21-C49853EA3999}" dt="2021-01-18T18:45:06.786" v="5832" actId="478"/>
          <ac:picMkLst>
            <pc:docMk/>
            <pc:sldMk cId="1127345550" sldId="650"/>
            <ac:picMk id="9" creationId="{C9C40AE8-F26C-4EF8-93A5-1DEFE415F6EE}"/>
          </ac:picMkLst>
        </pc:picChg>
        <pc:picChg chg="add mod">
          <ac:chgData name="ALEXANDRE" userId="734048d45b8f99b5" providerId="LiveId" clId="{3286CA38-BCB4-4B22-BF21-C49853EA3999}" dt="2021-01-18T18:46:41.157" v="5849" actId="1076"/>
          <ac:picMkLst>
            <pc:docMk/>
            <pc:sldMk cId="1127345550" sldId="650"/>
            <ac:picMk id="10" creationId="{2A39395E-7017-46A9-B2B6-6F2B3466703C}"/>
          </ac:picMkLst>
        </pc:picChg>
      </pc:sldChg>
      <pc:sldChg chg="modSp add del mod">
        <pc:chgData name="ALEXANDRE" userId="734048d45b8f99b5" providerId="LiveId" clId="{3286CA38-BCB4-4B22-BF21-C49853EA3999}" dt="2021-01-18T18:56:47.805" v="5923" actId="2696"/>
        <pc:sldMkLst>
          <pc:docMk/>
          <pc:sldMk cId="1812178873" sldId="651"/>
        </pc:sldMkLst>
        <pc:spChg chg="mod">
          <ac:chgData name="ALEXANDRE" userId="734048d45b8f99b5" providerId="LiveId" clId="{3286CA38-BCB4-4B22-BF21-C49853EA3999}" dt="2021-01-18T18:56:42.126" v="5922" actId="20577"/>
          <ac:spMkLst>
            <pc:docMk/>
            <pc:sldMk cId="1812178873" sldId="651"/>
            <ac:spMk id="2" creationId="{F9A0BA26-1F71-1D4E-BE52-10A03A521463}"/>
          </ac:spMkLst>
        </pc:spChg>
      </pc:sldChg>
      <pc:sldChg chg="add del">
        <pc:chgData name="ALEXANDRE" userId="734048d45b8f99b5" providerId="LiveId" clId="{3286CA38-BCB4-4B22-BF21-C49853EA3999}" dt="2021-01-20T12:09:35.137" v="8151" actId="47"/>
        <pc:sldMkLst>
          <pc:docMk/>
          <pc:sldMk cId="3916499993" sldId="651"/>
        </pc:sldMkLst>
      </pc:sldChg>
      <pc:sldChg chg="modSp new del mod">
        <pc:chgData name="ALEXANDRE" userId="734048d45b8f99b5" providerId="LiveId" clId="{3286CA38-BCB4-4B22-BF21-C49853EA3999}" dt="2021-01-20T12:09:47.757" v="8153" actId="47"/>
        <pc:sldMkLst>
          <pc:docMk/>
          <pc:sldMk cId="90707471" sldId="652"/>
        </pc:sldMkLst>
        <pc:spChg chg="mod">
          <ac:chgData name="ALEXANDRE" userId="734048d45b8f99b5" providerId="LiveId" clId="{3286CA38-BCB4-4B22-BF21-C49853EA3999}" dt="2021-01-19T12:22:32.740" v="6187" actId="27636"/>
          <ac:spMkLst>
            <pc:docMk/>
            <pc:sldMk cId="90707471" sldId="652"/>
            <ac:spMk id="2" creationId="{303581EA-4198-4337-914C-708857D949AA}"/>
          </ac:spMkLst>
        </pc:spChg>
        <pc:spChg chg="mod">
          <ac:chgData name="ALEXANDRE" userId="734048d45b8f99b5" providerId="LiveId" clId="{3286CA38-BCB4-4B22-BF21-C49853EA3999}" dt="2021-01-19T12:25:12.361" v="6231" actId="404"/>
          <ac:spMkLst>
            <pc:docMk/>
            <pc:sldMk cId="90707471" sldId="652"/>
            <ac:spMk id="3" creationId="{9ABCC9BB-0B6C-4B77-B94F-581D2421964E}"/>
          </ac:spMkLst>
        </pc:spChg>
      </pc:sldChg>
      <pc:sldChg chg="modSp add del mod">
        <pc:chgData name="ALEXANDRE" userId="734048d45b8f99b5" providerId="LiveId" clId="{3286CA38-BCB4-4B22-BF21-C49853EA3999}" dt="2021-01-20T12:09:45.265" v="8152" actId="47"/>
        <pc:sldMkLst>
          <pc:docMk/>
          <pc:sldMk cId="2720213600" sldId="653"/>
        </pc:sldMkLst>
        <pc:spChg chg="mod">
          <ac:chgData name="ALEXANDRE" userId="734048d45b8f99b5" providerId="LiveId" clId="{3286CA38-BCB4-4B22-BF21-C49853EA3999}" dt="2021-01-19T12:26:07.193" v="6239" actId="20577"/>
          <ac:spMkLst>
            <pc:docMk/>
            <pc:sldMk cId="2720213600" sldId="653"/>
            <ac:spMk id="3" creationId="{9ABCC9BB-0B6C-4B77-B94F-581D2421964E}"/>
          </ac:spMkLst>
        </pc:spChg>
      </pc:sldChg>
      <pc:sldChg chg="addSp delSp modSp add mod">
        <pc:chgData name="ALEXANDRE" userId="734048d45b8f99b5" providerId="LiveId" clId="{3286CA38-BCB4-4B22-BF21-C49853EA3999}" dt="2021-01-19T14:44:00.836" v="6494" actId="20577"/>
        <pc:sldMkLst>
          <pc:docMk/>
          <pc:sldMk cId="2929862986" sldId="654"/>
        </pc:sldMkLst>
        <pc:spChg chg="mod">
          <ac:chgData name="ALEXANDRE" userId="734048d45b8f99b5" providerId="LiveId" clId="{3286CA38-BCB4-4B22-BF21-C49853EA3999}" dt="2021-01-19T14:44:00.836" v="6494" actId="20577"/>
          <ac:spMkLst>
            <pc:docMk/>
            <pc:sldMk cId="2929862986" sldId="654"/>
            <ac:spMk id="2" creationId="{BD3FBA91-2B54-4E17-ADDA-BACA9F93C91B}"/>
          </ac:spMkLst>
        </pc:spChg>
        <pc:spChg chg="mod">
          <ac:chgData name="ALEXANDRE" userId="734048d45b8f99b5" providerId="LiveId" clId="{3286CA38-BCB4-4B22-BF21-C49853EA3999}" dt="2021-01-19T14:42:51.991" v="6478" actId="1076"/>
          <ac:spMkLst>
            <pc:docMk/>
            <pc:sldMk cId="2929862986" sldId="654"/>
            <ac:spMk id="3" creationId="{9D9627F0-94D3-48CF-A375-29109EDCE7FC}"/>
          </ac:spMkLst>
        </pc:spChg>
        <pc:picChg chg="del">
          <ac:chgData name="ALEXANDRE" userId="734048d45b8f99b5" providerId="LiveId" clId="{3286CA38-BCB4-4B22-BF21-C49853EA3999}" dt="2021-01-19T14:40:36.256" v="6380" actId="478"/>
          <ac:picMkLst>
            <pc:docMk/>
            <pc:sldMk cId="2929862986" sldId="654"/>
            <ac:picMk id="1027" creationId="{9ACC278A-2C2B-4A5C-B383-C46405ABCC55}"/>
          </ac:picMkLst>
        </pc:picChg>
        <pc:picChg chg="add mod">
          <ac:chgData name="ALEXANDRE" userId="734048d45b8f99b5" providerId="LiveId" clId="{3286CA38-BCB4-4B22-BF21-C49853EA3999}" dt="2021-01-19T14:42:50.176" v="6477" actId="1076"/>
          <ac:picMkLst>
            <pc:docMk/>
            <pc:sldMk cId="2929862986" sldId="654"/>
            <ac:picMk id="2050" creationId="{0B1BAF63-E36D-439D-B2AC-537765D08ADF}"/>
          </ac:picMkLst>
        </pc:picChg>
      </pc:sldChg>
      <pc:sldChg chg="addSp delSp modSp add mod delAnim modAnim">
        <pc:chgData name="ALEXANDRE" userId="734048d45b8f99b5" providerId="LiveId" clId="{3286CA38-BCB4-4B22-BF21-C49853EA3999}" dt="2021-01-19T17:34:01.302" v="6671" actId="166"/>
        <pc:sldMkLst>
          <pc:docMk/>
          <pc:sldMk cId="3745304031" sldId="655"/>
        </pc:sldMkLst>
        <pc:spChg chg="ord">
          <ac:chgData name="ALEXANDRE" userId="734048d45b8f99b5" providerId="LiveId" clId="{3286CA38-BCB4-4B22-BF21-C49853EA3999}" dt="2021-01-19T17:34:01.302" v="6671" actId="166"/>
          <ac:spMkLst>
            <pc:docMk/>
            <pc:sldMk cId="3745304031" sldId="655"/>
            <ac:spMk id="2" creationId="{BD3FBA91-2B54-4E17-ADDA-BACA9F93C91B}"/>
          </ac:spMkLst>
        </pc:spChg>
        <pc:spChg chg="del">
          <ac:chgData name="ALEXANDRE" userId="734048d45b8f99b5" providerId="LiveId" clId="{3286CA38-BCB4-4B22-BF21-C49853EA3999}" dt="2021-01-19T14:44:08.919" v="6496" actId="478"/>
          <ac:spMkLst>
            <pc:docMk/>
            <pc:sldMk cId="3745304031" sldId="655"/>
            <ac:spMk id="3" creationId="{9D9627F0-94D3-48CF-A375-29109EDCE7FC}"/>
          </ac:spMkLst>
        </pc:spChg>
        <pc:spChg chg="add del mod">
          <ac:chgData name="ALEXANDRE" userId="734048d45b8f99b5" providerId="LiveId" clId="{3286CA38-BCB4-4B22-BF21-C49853EA3999}" dt="2021-01-19T17:32:22.723" v="6649" actId="478"/>
          <ac:spMkLst>
            <pc:docMk/>
            <pc:sldMk cId="3745304031" sldId="655"/>
            <ac:spMk id="4" creationId="{53A3A99D-75D1-4355-8F99-7064E13E8E66}"/>
          </ac:spMkLst>
        </pc:spChg>
        <pc:spChg chg="add del mod">
          <ac:chgData name="ALEXANDRE" userId="734048d45b8f99b5" providerId="LiveId" clId="{3286CA38-BCB4-4B22-BF21-C49853EA3999}" dt="2021-01-19T17:32:19.584" v="6648" actId="478"/>
          <ac:spMkLst>
            <pc:docMk/>
            <pc:sldMk cId="3745304031" sldId="655"/>
            <ac:spMk id="9" creationId="{8FDC5103-FD6A-4603-842F-E192FE23A4C3}"/>
          </ac:spMkLst>
        </pc:spChg>
        <pc:spChg chg="add del mod">
          <ac:chgData name="ALEXANDRE" userId="734048d45b8f99b5" providerId="LiveId" clId="{3286CA38-BCB4-4B22-BF21-C49853EA3999}" dt="2021-01-19T17:32:19.584" v="6648" actId="478"/>
          <ac:spMkLst>
            <pc:docMk/>
            <pc:sldMk cId="3745304031" sldId="655"/>
            <ac:spMk id="10" creationId="{2B080FFC-2611-4846-87B0-D4DE6A1A1456}"/>
          </ac:spMkLst>
        </pc:spChg>
        <pc:spChg chg="add del mod">
          <ac:chgData name="ALEXANDRE" userId="734048d45b8f99b5" providerId="LiveId" clId="{3286CA38-BCB4-4B22-BF21-C49853EA3999}" dt="2021-01-19T17:32:19.584" v="6648" actId="478"/>
          <ac:spMkLst>
            <pc:docMk/>
            <pc:sldMk cId="3745304031" sldId="655"/>
            <ac:spMk id="11" creationId="{62A35F36-A477-4D79-AB96-ABB8FA57B05E}"/>
          </ac:spMkLst>
        </pc:spChg>
        <pc:spChg chg="add mod ord">
          <ac:chgData name="ALEXANDRE" userId="734048d45b8f99b5" providerId="LiveId" clId="{3286CA38-BCB4-4B22-BF21-C49853EA3999}" dt="2021-01-19T17:32:48.321" v="6659" actId="1076"/>
          <ac:spMkLst>
            <pc:docMk/>
            <pc:sldMk cId="3745304031" sldId="655"/>
            <ac:spMk id="14" creationId="{E55474D3-BD58-481C-A1D2-5704111E1B95}"/>
          </ac:spMkLst>
        </pc:spChg>
        <pc:spChg chg="add del mod">
          <ac:chgData name="ALEXANDRE" userId="734048d45b8f99b5" providerId="LiveId" clId="{3286CA38-BCB4-4B22-BF21-C49853EA3999}" dt="2021-01-19T17:32:24.889" v="6650" actId="478"/>
          <ac:spMkLst>
            <pc:docMk/>
            <pc:sldMk cId="3745304031" sldId="655"/>
            <ac:spMk id="15" creationId="{53734485-DBB5-44D0-8B99-D9235D407195}"/>
          </ac:spMkLst>
        </pc:spChg>
        <pc:spChg chg="add mod">
          <ac:chgData name="ALEXANDRE" userId="734048d45b8f99b5" providerId="LiveId" clId="{3286CA38-BCB4-4B22-BF21-C49853EA3999}" dt="2021-01-19T17:33:10.861" v="6664" actId="693"/>
          <ac:spMkLst>
            <pc:docMk/>
            <pc:sldMk cId="3745304031" sldId="655"/>
            <ac:spMk id="18" creationId="{CBB64221-1A96-47D0-ACBE-D345A5E88A9B}"/>
          </ac:spMkLst>
        </pc:spChg>
        <pc:picChg chg="add del mod">
          <ac:chgData name="ALEXANDRE" userId="734048d45b8f99b5" providerId="LiveId" clId="{3286CA38-BCB4-4B22-BF21-C49853EA3999}" dt="2021-01-19T14:44:42.398" v="6504" actId="478"/>
          <ac:picMkLst>
            <pc:docMk/>
            <pc:sldMk cId="3745304031" sldId="655"/>
            <ac:picMk id="6" creationId="{00AC314B-E611-402B-8790-35A7F452646F}"/>
          </ac:picMkLst>
        </pc:picChg>
        <pc:picChg chg="add del mod modCrop">
          <ac:chgData name="ALEXANDRE" userId="734048d45b8f99b5" providerId="LiveId" clId="{3286CA38-BCB4-4B22-BF21-C49853EA3999}" dt="2021-01-19T17:32:19.584" v="6648" actId="478"/>
          <ac:picMkLst>
            <pc:docMk/>
            <pc:sldMk cId="3745304031" sldId="655"/>
            <ac:picMk id="8" creationId="{676367EB-5CF9-4881-9011-82C8A9D94D93}"/>
          </ac:picMkLst>
        </pc:picChg>
        <pc:picChg chg="add mod">
          <ac:chgData name="ALEXANDRE" userId="734048d45b8f99b5" providerId="LiveId" clId="{3286CA38-BCB4-4B22-BF21-C49853EA3999}" dt="2021-01-19T17:32:30.368" v="6653" actId="1076"/>
          <ac:picMkLst>
            <pc:docMk/>
            <pc:sldMk cId="3745304031" sldId="655"/>
            <ac:picMk id="17" creationId="{6901796B-3EBC-4981-BCA1-8698DF1B6055}"/>
          </ac:picMkLst>
        </pc:picChg>
        <pc:picChg chg="add mod">
          <ac:chgData name="ALEXANDRE" userId="734048d45b8f99b5" providerId="LiveId" clId="{3286CA38-BCB4-4B22-BF21-C49853EA3999}" dt="2021-01-19T17:33:37.686" v="6666" actId="1076"/>
          <ac:picMkLst>
            <pc:docMk/>
            <pc:sldMk cId="3745304031" sldId="655"/>
            <ac:picMk id="20" creationId="{CFFAAC9A-92A8-4F04-BE62-1057B84D2FA9}"/>
          </ac:picMkLst>
        </pc:picChg>
        <pc:picChg chg="del">
          <ac:chgData name="ALEXANDRE" userId="734048d45b8f99b5" providerId="LiveId" clId="{3286CA38-BCB4-4B22-BF21-C49853EA3999}" dt="2021-01-19T14:44:08.919" v="6496" actId="478"/>
          <ac:picMkLst>
            <pc:docMk/>
            <pc:sldMk cId="3745304031" sldId="655"/>
            <ac:picMk id="2050" creationId="{0B1BAF63-E36D-439D-B2AC-537765D08ADF}"/>
          </ac:picMkLst>
        </pc:picChg>
        <pc:cxnChg chg="add mod">
          <ac:chgData name="ALEXANDRE" userId="734048d45b8f99b5" providerId="LiveId" clId="{3286CA38-BCB4-4B22-BF21-C49853EA3999}" dt="2021-01-19T17:33:48.443" v="6669" actId="1582"/>
          <ac:cxnSpMkLst>
            <pc:docMk/>
            <pc:sldMk cId="3745304031" sldId="655"/>
            <ac:cxnSpMk id="22" creationId="{34B04A4F-424C-4ABB-9034-18F823F3B54A}"/>
          </ac:cxnSpMkLst>
        </pc:cxnChg>
      </pc:sldChg>
      <pc:sldChg chg="delSp modSp add mod">
        <pc:chgData name="ALEXANDRE" userId="734048d45b8f99b5" providerId="LiveId" clId="{3286CA38-BCB4-4B22-BF21-C49853EA3999}" dt="2021-01-19T17:34:11.163" v="6673" actId="1076"/>
        <pc:sldMkLst>
          <pc:docMk/>
          <pc:sldMk cId="4166210137" sldId="656"/>
        </pc:sldMkLst>
        <pc:spChg chg="mod">
          <ac:chgData name="ALEXANDRE" userId="734048d45b8f99b5" providerId="LiveId" clId="{3286CA38-BCB4-4B22-BF21-C49853EA3999}" dt="2021-01-19T17:34:11.163" v="6673" actId="1076"/>
          <ac:spMkLst>
            <pc:docMk/>
            <pc:sldMk cId="4166210137" sldId="656"/>
            <ac:spMk id="4" creationId="{53A3A99D-75D1-4355-8F99-7064E13E8E66}"/>
          </ac:spMkLst>
        </pc:spChg>
        <pc:spChg chg="del">
          <ac:chgData name="ALEXANDRE" userId="734048d45b8f99b5" providerId="LiveId" clId="{3286CA38-BCB4-4B22-BF21-C49853EA3999}" dt="2021-01-19T17:34:08.267" v="6672" actId="478"/>
          <ac:spMkLst>
            <pc:docMk/>
            <pc:sldMk cId="4166210137" sldId="656"/>
            <ac:spMk id="14" creationId="{E55474D3-BD58-481C-A1D2-5704111E1B95}"/>
          </ac:spMkLst>
        </pc:spChg>
      </pc:sldChg>
      <pc:sldChg chg="addSp delSp modSp new mod">
        <pc:chgData name="ALEXANDRE" userId="734048d45b8f99b5" providerId="LiveId" clId="{3286CA38-BCB4-4B22-BF21-C49853EA3999}" dt="2021-01-19T18:13:43.913" v="6718" actId="115"/>
        <pc:sldMkLst>
          <pc:docMk/>
          <pc:sldMk cId="1026568631" sldId="657"/>
        </pc:sldMkLst>
        <pc:spChg chg="mod">
          <ac:chgData name="ALEXANDRE" userId="734048d45b8f99b5" providerId="LiveId" clId="{3286CA38-BCB4-4B22-BF21-C49853EA3999}" dt="2021-01-19T18:13:43.913" v="6718" actId="115"/>
          <ac:spMkLst>
            <pc:docMk/>
            <pc:sldMk cId="1026568631" sldId="657"/>
            <ac:spMk id="2" creationId="{CAD8F5E3-505D-4E15-9897-279E18831C8C}"/>
          </ac:spMkLst>
        </pc:spChg>
        <pc:spChg chg="del">
          <ac:chgData name="ALEXANDRE" userId="734048d45b8f99b5" providerId="LiveId" clId="{3286CA38-BCB4-4B22-BF21-C49853EA3999}" dt="2021-01-19T18:12:58.157" v="6697" actId="478"/>
          <ac:spMkLst>
            <pc:docMk/>
            <pc:sldMk cId="1026568631" sldId="657"/>
            <ac:spMk id="3" creationId="{07B5ABF3-8A68-442D-A964-6150DBD80036}"/>
          </ac:spMkLst>
        </pc:spChg>
        <pc:spChg chg="add mod">
          <ac:chgData name="ALEXANDRE" userId="734048d45b8f99b5" providerId="LiveId" clId="{3286CA38-BCB4-4B22-BF21-C49853EA3999}" dt="2021-01-19T18:13:36.210" v="6715" actId="1076"/>
          <ac:spMkLst>
            <pc:docMk/>
            <pc:sldMk cId="1026568631" sldId="657"/>
            <ac:spMk id="4" creationId="{62221A4D-DAE5-40EE-B3EC-348EC24A1C0A}"/>
          </ac:spMkLst>
        </pc:spChg>
      </pc:sldChg>
      <pc:sldChg chg="addSp delSp modSp add mod modAnim">
        <pc:chgData name="ALEXANDRE" userId="734048d45b8f99b5" providerId="LiveId" clId="{3286CA38-BCB4-4B22-BF21-C49853EA3999}" dt="2021-01-19T18:23:23.981" v="6794"/>
        <pc:sldMkLst>
          <pc:docMk/>
          <pc:sldMk cId="821102042" sldId="658"/>
        </pc:sldMkLst>
        <pc:spChg chg="mod">
          <ac:chgData name="ALEXANDRE" userId="734048d45b8f99b5" providerId="LiveId" clId="{3286CA38-BCB4-4B22-BF21-C49853EA3999}" dt="2021-01-19T18:22:24.698" v="6760" actId="14100"/>
          <ac:spMkLst>
            <pc:docMk/>
            <pc:sldMk cId="821102042" sldId="658"/>
            <ac:spMk id="2" creationId="{1F313D39-E8E2-4C52-AE2C-E56D90EA4A58}"/>
          </ac:spMkLst>
        </pc:spChg>
        <pc:spChg chg="del">
          <ac:chgData name="ALEXANDRE" userId="734048d45b8f99b5" providerId="LiveId" clId="{3286CA38-BCB4-4B22-BF21-C49853EA3999}" dt="2021-01-19T18:22:13.660" v="6755" actId="478"/>
          <ac:spMkLst>
            <pc:docMk/>
            <pc:sldMk cId="821102042" sldId="658"/>
            <ac:spMk id="3" creationId="{52FDA018-047C-4642-9B82-5A0AF906570E}"/>
          </ac:spMkLst>
        </pc:spChg>
        <pc:spChg chg="add del mod">
          <ac:chgData name="ALEXANDRE" userId="734048d45b8f99b5" providerId="LiveId" clId="{3286CA38-BCB4-4B22-BF21-C49853EA3999}" dt="2021-01-19T18:22:15.309" v="6756" actId="478"/>
          <ac:spMkLst>
            <pc:docMk/>
            <pc:sldMk cId="821102042" sldId="658"/>
            <ac:spMk id="5" creationId="{F0446AB1-AACB-46EB-BEEA-292AA044ADBB}"/>
          </ac:spMkLst>
        </pc:spChg>
        <pc:spChg chg="add mod">
          <ac:chgData name="ALEXANDRE" userId="734048d45b8f99b5" providerId="LiveId" clId="{3286CA38-BCB4-4B22-BF21-C49853EA3999}" dt="2021-01-19T18:23:03.947" v="6788" actId="207"/>
          <ac:spMkLst>
            <pc:docMk/>
            <pc:sldMk cId="821102042" sldId="658"/>
            <ac:spMk id="6" creationId="{9574C74C-003A-417B-B710-61788B642B97}"/>
          </ac:spMkLst>
        </pc:spChg>
        <pc:spChg chg="add mod">
          <ac:chgData name="ALEXANDRE" userId="734048d45b8f99b5" providerId="LiveId" clId="{3286CA38-BCB4-4B22-BF21-C49853EA3999}" dt="2021-01-19T18:23:15.764" v="6793" actId="1076"/>
          <ac:spMkLst>
            <pc:docMk/>
            <pc:sldMk cId="821102042" sldId="658"/>
            <ac:spMk id="7" creationId="{EA755142-CE1D-4CAE-AC92-74B0A6F97048}"/>
          </ac:spMkLst>
        </pc:spChg>
        <pc:picChg chg="add mod">
          <ac:chgData name="ALEXANDRE" userId="734048d45b8f99b5" providerId="LiveId" clId="{3286CA38-BCB4-4B22-BF21-C49853EA3999}" dt="2021-01-19T18:22:22.119" v="6759" actId="1076"/>
          <ac:picMkLst>
            <pc:docMk/>
            <pc:sldMk cId="821102042" sldId="658"/>
            <ac:picMk id="4098" creationId="{22913EAA-F8BF-408D-A64B-CA2A2D139A84}"/>
          </ac:picMkLst>
        </pc:picChg>
      </pc:sldChg>
      <pc:sldChg chg="addSp delSp modSp add mod delAnim modAnim chgLayout">
        <pc:chgData name="ALEXANDRE" userId="734048d45b8f99b5" providerId="LiveId" clId="{3286CA38-BCB4-4B22-BF21-C49853EA3999}" dt="2021-01-19T18:32:43.702" v="6871"/>
        <pc:sldMkLst>
          <pc:docMk/>
          <pc:sldMk cId="2376222334" sldId="659"/>
        </pc:sldMkLst>
        <pc:spChg chg="mod ord">
          <ac:chgData name="ALEXANDRE" userId="734048d45b8f99b5" providerId="LiveId" clId="{3286CA38-BCB4-4B22-BF21-C49853EA3999}" dt="2021-01-19T18:31:32.170" v="6849" actId="1076"/>
          <ac:spMkLst>
            <pc:docMk/>
            <pc:sldMk cId="2376222334" sldId="659"/>
            <ac:spMk id="2" creationId="{1F313D39-E8E2-4C52-AE2C-E56D90EA4A58}"/>
          </ac:spMkLst>
        </pc:spChg>
        <pc:spChg chg="add del mod">
          <ac:chgData name="ALEXANDRE" userId="734048d45b8f99b5" providerId="LiveId" clId="{3286CA38-BCB4-4B22-BF21-C49853EA3999}" dt="2021-01-19T18:30:13.762" v="6832" actId="478"/>
          <ac:spMkLst>
            <pc:docMk/>
            <pc:sldMk cId="2376222334" sldId="659"/>
            <ac:spMk id="3" creationId="{8545C984-CC19-4593-B0B7-F25610E6108C}"/>
          </ac:spMkLst>
        </pc:spChg>
        <pc:spChg chg="add mod ord">
          <ac:chgData name="ALEXANDRE" userId="734048d45b8f99b5" providerId="LiveId" clId="{3286CA38-BCB4-4B22-BF21-C49853EA3999}" dt="2021-01-19T18:31:37.689" v="6851" actId="1076"/>
          <ac:spMkLst>
            <pc:docMk/>
            <pc:sldMk cId="2376222334" sldId="659"/>
            <ac:spMk id="4" creationId="{1DF011E2-0054-4383-972D-B5A739EEEACD}"/>
          </ac:spMkLst>
        </pc:spChg>
        <pc:spChg chg="del">
          <ac:chgData name="ALEXANDRE" userId="734048d45b8f99b5" providerId="LiveId" clId="{3286CA38-BCB4-4B22-BF21-C49853EA3999}" dt="2021-01-19T18:23:52.998" v="6797" actId="478"/>
          <ac:spMkLst>
            <pc:docMk/>
            <pc:sldMk cId="2376222334" sldId="659"/>
            <ac:spMk id="6" creationId="{9574C74C-003A-417B-B710-61788B642B97}"/>
          </ac:spMkLst>
        </pc:spChg>
        <pc:spChg chg="del">
          <ac:chgData name="ALEXANDRE" userId="734048d45b8f99b5" providerId="LiveId" clId="{3286CA38-BCB4-4B22-BF21-C49853EA3999}" dt="2021-01-19T18:23:52.998" v="6797" actId="478"/>
          <ac:spMkLst>
            <pc:docMk/>
            <pc:sldMk cId="2376222334" sldId="659"/>
            <ac:spMk id="7" creationId="{EA755142-CE1D-4CAE-AC92-74B0A6F97048}"/>
          </ac:spMkLst>
        </pc:spChg>
        <pc:spChg chg="add mod">
          <ac:chgData name="ALEXANDRE" userId="734048d45b8f99b5" providerId="LiveId" clId="{3286CA38-BCB4-4B22-BF21-C49853EA3999}" dt="2021-01-19T18:32:41.293" v="6870" actId="164"/>
          <ac:spMkLst>
            <pc:docMk/>
            <pc:sldMk cId="2376222334" sldId="659"/>
            <ac:spMk id="12" creationId="{A32E3AE5-DA7F-46F5-9A53-435341E52AC7}"/>
          </ac:spMkLst>
        </pc:spChg>
        <pc:grpChg chg="add mod">
          <ac:chgData name="ALEXANDRE" userId="734048d45b8f99b5" providerId="LiveId" clId="{3286CA38-BCB4-4B22-BF21-C49853EA3999}" dt="2021-01-19T18:32:41.293" v="6870" actId="164"/>
          <ac:grpSpMkLst>
            <pc:docMk/>
            <pc:sldMk cId="2376222334" sldId="659"/>
            <ac:grpSpMk id="8" creationId="{A18999FE-3EE6-4D2A-A7DD-1FF4159257D8}"/>
          </ac:grpSpMkLst>
        </pc:grpChg>
        <pc:picChg chg="del">
          <ac:chgData name="ALEXANDRE" userId="734048d45b8f99b5" providerId="LiveId" clId="{3286CA38-BCB4-4B22-BF21-C49853EA3999}" dt="2021-01-19T18:23:50.806" v="6796" actId="478"/>
          <ac:picMkLst>
            <pc:docMk/>
            <pc:sldMk cId="2376222334" sldId="659"/>
            <ac:picMk id="4098" creationId="{22913EAA-F8BF-408D-A64B-CA2A2D139A84}"/>
          </ac:picMkLst>
        </pc:picChg>
        <pc:picChg chg="add del mod">
          <ac:chgData name="ALEXANDRE" userId="734048d45b8f99b5" providerId="LiveId" clId="{3286CA38-BCB4-4B22-BF21-C49853EA3999}" dt="2021-01-19T18:30:13.762" v="6832" actId="478"/>
          <ac:picMkLst>
            <pc:docMk/>
            <pc:sldMk cId="2376222334" sldId="659"/>
            <ac:picMk id="5122" creationId="{F67185D7-76E3-4071-945D-10CCACC6B6F2}"/>
          </ac:picMkLst>
        </pc:picChg>
        <pc:picChg chg="add del mod">
          <ac:chgData name="ALEXANDRE" userId="734048d45b8f99b5" providerId="LiveId" clId="{3286CA38-BCB4-4B22-BF21-C49853EA3999}" dt="2021-01-19T18:30:13.762" v="6832" actId="478"/>
          <ac:picMkLst>
            <pc:docMk/>
            <pc:sldMk cId="2376222334" sldId="659"/>
            <ac:picMk id="5124" creationId="{725603D9-5E3C-4FC6-9C04-7689E6EE1850}"/>
          </ac:picMkLst>
        </pc:picChg>
        <pc:picChg chg="add mod">
          <ac:chgData name="ALEXANDRE" userId="734048d45b8f99b5" providerId="LiveId" clId="{3286CA38-BCB4-4B22-BF21-C49853EA3999}" dt="2021-01-19T18:31:51.434" v="6858" actId="1076"/>
          <ac:picMkLst>
            <pc:docMk/>
            <pc:sldMk cId="2376222334" sldId="659"/>
            <ac:picMk id="5126" creationId="{BA593EB6-B22D-436E-8894-3E220A8F09FB}"/>
          </ac:picMkLst>
        </pc:picChg>
        <pc:picChg chg="add mod">
          <ac:chgData name="ALEXANDRE" userId="734048d45b8f99b5" providerId="LiveId" clId="{3286CA38-BCB4-4B22-BF21-C49853EA3999}" dt="2021-01-19T18:32:41.293" v="6870" actId="164"/>
          <ac:picMkLst>
            <pc:docMk/>
            <pc:sldMk cId="2376222334" sldId="659"/>
            <ac:picMk id="5128" creationId="{5170E32F-F777-4B04-A158-006C9A1FC971}"/>
          </ac:picMkLst>
        </pc:picChg>
      </pc:sldChg>
      <pc:sldChg chg="add ord">
        <pc:chgData name="ALEXANDRE" userId="734048d45b8f99b5" providerId="LiveId" clId="{3286CA38-BCB4-4B22-BF21-C49853EA3999}" dt="2021-01-19T18:41:50.212" v="7008"/>
        <pc:sldMkLst>
          <pc:docMk/>
          <pc:sldMk cId="4286983259" sldId="660"/>
        </pc:sldMkLst>
      </pc:sldChg>
      <pc:sldChg chg="addSp delSp modSp add mod modAnim chgLayout">
        <pc:chgData name="ALEXANDRE" userId="734048d45b8f99b5" providerId="LiveId" clId="{3286CA38-BCB4-4B22-BF21-C49853EA3999}" dt="2021-01-19T18:36:57.407" v="6930" actId="478"/>
        <pc:sldMkLst>
          <pc:docMk/>
          <pc:sldMk cId="2035791997" sldId="661"/>
        </pc:sldMkLst>
        <pc:spChg chg="mod ord">
          <ac:chgData name="ALEXANDRE" userId="734048d45b8f99b5" providerId="LiveId" clId="{3286CA38-BCB4-4B22-BF21-C49853EA3999}" dt="2021-01-19T18:36:56.969" v="6929" actId="700"/>
          <ac:spMkLst>
            <pc:docMk/>
            <pc:sldMk cId="2035791997" sldId="661"/>
            <ac:spMk id="2" creationId="{1F313D39-E8E2-4C52-AE2C-E56D90EA4A58}"/>
          </ac:spMkLst>
        </pc:spChg>
        <pc:spChg chg="add del mod">
          <ac:chgData name="ALEXANDRE" userId="734048d45b8f99b5" providerId="LiveId" clId="{3286CA38-BCB4-4B22-BF21-C49853EA3999}" dt="2021-01-19T18:33:46.461" v="6879" actId="478"/>
          <ac:spMkLst>
            <pc:docMk/>
            <pc:sldMk cId="2035791997" sldId="661"/>
            <ac:spMk id="3" creationId="{7BE790DF-824D-4C59-8BBB-982A33B32D3F}"/>
          </ac:spMkLst>
        </pc:spChg>
        <pc:spChg chg="del">
          <ac:chgData name="ALEXANDRE" userId="734048d45b8f99b5" providerId="LiveId" clId="{3286CA38-BCB4-4B22-BF21-C49853EA3999}" dt="2021-01-19T18:33:37.975" v="6878" actId="478"/>
          <ac:spMkLst>
            <pc:docMk/>
            <pc:sldMk cId="2035791997" sldId="661"/>
            <ac:spMk id="4" creationId="{1DF011E2-0054-4383-972D-B5A739EEEACD}"/>
          </ac:spMkLst>
        </pc:spChg>
        <pc:spChg chg="add del mod ord">
          <ac:chgData name="ALEXANDRE" userId="734048d45b8f99b5" providerId="LiveId" clId="{3286CA38-BCB4-4B22-BF21-C49853EA3999}" dt="2021-01-19T18:36:56.969" v="6929" actId="700"/>
          <ac:spMkLst>
            <pc:docMk/>
            <pc:sldMk cId="2035791997" sldId="661"/>
            <ac:spMk id="7" creationId="{568E57AE-3A43-405A-8302-156CD0DAEFFE}"/>
          </ac:spMkLst>
        </pc:spChg>
        <pc:spChg chg="add del mod">
          <ac:chgData name="ALEXANDRE" userId="734048d45b8f99b5" providerId="LiveId" clId="{3286CA38-BCB4-4B22-BF21-C49853EA3999}" dt="2021-01-19T18:36:57.407" v="6930" actId="478"/>
          <ac:spMkLst>
            <pc:docMk/>
            <pc:sldMk cId="2035791997" sldId="661"/>
            <ac:spMk id="10" creationId="{06BAC7B0-DFBF-46A7-91AF-1111DF4A5A26}"/>
          </ac:spMkLst>
        </pc:spChg>
        <pc:spChg chg="add del mod">
          <ac:chgData name="ALEXANDRE" userId="734048d45b8f99b5" providerId="LiveId" clId="{3286CA38-BCB4-4B22-BF21-C49853EA3999}" dt="2021-01-19T18:36:57.407" v="6930" actId="478"/>
          <ac:spMkLst>
            <pc:docMk/>
            <pc:sldMk cId="2035791997" sldId="661"/>
            <ac:spMk id="13" creationId="{1E2FEE24-790B-449B-9267-46FA177EC5A0}"/>
          </ac:spMkLst>
        </pc:spChg>
        <pc:grpChg chg="del">
          <ac:chgData name="ALEXANDRE" userId="734048d45b8f99b5" providerId="LiveId" clId="{3286CA38-BCB4-4B22-BF21-C49853EA3999}" dt="2021-01-19T18:33:37.975" v="6878" actId="478"/>
          <ac:grpSpMkLst>
            <pc:docMk/>
            <pc:sldMk cId="2035791997" sldId="661"/>
            <ac:grpSpMk id="8" creationId="{A18999FE-3EE6-4D2A-A7DD-1FF4159257D8}"/>
          </ac:grpSpMkLst>
        </pc:grpChg>
        <pc:picChg chg="del">
          <ac:chgData name="ALEXANDRE" userId="734048d45b8f99b5" providerId="LiveId" clId="{3286CA38-BCB4-4B22-BF21-C49853EA3999}" dt="2021-01-19T18:33:37.975" v="6878" actId="478"/>
          <ac:picMkLst>
            <pc:docMk/>
            <pc:sldMk cId="2035791997" sldId="661"/>
            <ac:picMk id="5126" creationId="{BA593EB6-B22D-436E-8894-3E220A8F09FB}"/>
          </ac:picMkLst>
        </pc:picChg>
        <pc:picChg chg="add del mod">
          <ac:chgData name="ALEXANDRE" userId="734048d45b8f99b5" providerId="LiveId" clId="{3286CA38-BCB4-4B22-BF21-C49853EA3999}" dt="2021-01-19T18:36:57.407" v="6930" actId="478"/>
          <ac:picMkLst>
            <pc:docMk/>
            <pc:sldMk cId="2035791997" sldId="661"/>
            <ac:picMk id="6146" creationId="{A38D2978-AD5B-4613-AE0F-7DD0D5702B3E}"/>
          </ac:picMkLst>
        </pc:picChg>
        <pc:picChg chg="add del mod">
          <ac:chgData name="ALEXANDRE" userId="734048d45b8f99b5" providerId="LiveId" clId="{3286CA38-BCB4-4B22-BF21-C49853EA3999}" dt="2021-01-19T18:36:57.407" v="6930" actId="478"/>
          <ac:picMkLst>
            <pc:docMk/>
            <pc:sldMk cId="2035791997" sldId="661"/>
            <ac:picMk id="6148" creationId="{D1AB8AE5-0AC9-47EF-90C1-17DEF2159453}"/>
          </ac:picMkLst>
        </pc:picChg>
      </pc:sldChg>
      <pc:sldChg chg="addSp delSp modSp add mod chgLayout">
        <pc:chgData name="ALEXANDRE" userId="734048d45b8f99b5" providerId="LiveId" clId="{3286CA38-BCB4-4B22-BF21-C49853EA3999}" dt="2021-01-19T18:41:43.997" v="7006" actId="1076"/>
        <pc:sldMkLst>
          <pc:docMk/>
          <pc:sldMk cId="208550445" sldId="662"/>
        </pc:sldMkLst>
        <pc:spChg chg="mod ord">
          <ac:chgData name="ALEXANDRE" userId="734048d45b8f99b5" providerId="LiveId" clId="{3286CA38-BCB4-4B22-BF21-C49853EA3999}" dt="2021-01-19T18:37:11.919" v="6942" actId="27636"/>
          <ac:spMkLst>
            <pc:docMk/>
            <pc:sldMk cId="208550445" sldId="662"/>
            <ac:spMk id="2" creationId="{1F313D39-E8E2-4C52-AE2C-E56D90EA4A58}"/>
          </ac:spMkLst>
        </pc:spChg>
        <pc:spChg chg="add del mod ord">
          <ac:chgData name="ALEXANDRE" userId="734048d45b8f99b5" providerId="LiveId" clId="{3286CA38-BCB4-4B22-BF21-C49853EA3999}" dt="2021-01-19T18:41:35.631" v="7001" actId="478"/>
          <ac:spMkLst>
            <pc:docMk/>
            <pc:sldMk cId="208550445" sldId="662"/>
            <ac:spMk id="3" creationId="{05AEC0F8-BFF3-4FC7-98FF-63576A1AB3DB}"/>
          </ac:spMkLst>
        </pc:spChg>
        <pc:spChg chg="add del mod">
          <ac:chgData name="ALEXANDRE" userId="734048d45b8f99b5" providerId="LiveId" clId="{3286CA38-BCB4-4B22-BF21-C49853EA3999}" dt="2021-01-19T18:41:38.422" v="7002" actId="478"/>
          <ac:spMkLst>
            <pc:docMk/>
            <pc:sldMk cId="208550445" sldId="662"/>
            <ac:spMk id="5" creationId="{48F0C86C-8395-48F7-B88D-330DBD78312C}"/>
          </ac:spMkLst>
        </pc:spChg>
        <pc:spChg chg="del">
          <ac:chgData name="ALEXANDRE" userId="734048d45b8f99b5" providerId="LiveId" clId="{3286CA38-BCB4-4B22-BF21-C49853EA3999}" dt="2021-01-19T18:37:07.346" v="6939" actId="478"/>
          <ac:spMkLst>
            <pc:docMk/>
            <pc:sldMk cId="208550445" sldId="662"/>
            <ac:spMk id="10" creationId="{06BAC7B0-DFBF-46A7-91AF-1111DF4A5A26}"/>
          </ac:spMkLst>
        </pc:spChg>
        <pc:spChg chg="del">
          <ac:chgData name="ALEXANDRE" userId="734048d45b8f99b5" providerId="LiveId" clId="{3286CA38-BCB4-4B22-BF21-C49853EA3999}" dt="2021-01-19T18:37:09.562" v="6940" actId="478"/>
          <ac:spMkLst>
            <pc:docMk/>
            <pc:sldMk cId="208550445" sldId="662"/>
            <ac:spMk id="13" creationId="{1E2FEE24-790B-449B-9267-46FA177EC5A0}"/>
          </ac:spMkLst>
        </pc:spChg>
        <pc:picChg chg="del">
          <ac:chgData name="ALEXANDRE" userId="734048d45b8f99b5" providerId="LiveId" clId="{3286CA38-BCB4-4B22-BF21-C49853EA3999}" dt="2021-01-19T18:37:07.346" v="6939" actId="478"/>
          <ac:picMkLst>
            <pc:docMk/>
            <pc:sldMk cId="208550445" sldId="662"/>
            <ac:picMk id="6146" creationId="{A38D2978-AD5B-4613-AE0F-7DD0D5702B3E}"/>
          </ac:picMkLst>
        </pc:picChg>
        <pc:picChg chg="del">
          <ac:chgData name="ALEXANDRE" userId="734048d45b8f99b5" providerId="LiveId" clId="{3286CA38-BCB4-4B22-BF21-C49853EA3999}" dt="2021-01-19T18:37:07.346" v="6939" actId="478"/>
          <ac:picMkLst>
            <pc:docMk/>
            <pc:sldMk cId="208550445" sldId="662"/>
            <ac:picMk id="6148" creationId="{D1AB8AE5-0AC9-47EF-90C1-17DEF2159453}"/>
          </ac:picMkLst>
        </pc:picChg>
        <pc:picChg chg="add mod">
          <ac:chgData name="ALEXANDRE" userId="734048d45b8f99b5" providerId="LiveId" clId="{3286CA38-BCB4-4B22-BF21-C49853EA3999}" dt="2021-01-19T18:41:43.997" v="7006" actId="1076"/>
          <ac:picMkLst>
            <pc:docMk/>
            <pc:sldMk cId="208550445" sldId="662"/>
            <ac:picMk id="7170" creationId="{C694B42E-6F86-4437-9D0C-D0E49F488FEC}"/>
          </ac:picMkLst>
        </pc:picChg>
      </pc:sldChg>
      <pc:sldChg chg="addSp modSp new mod">
        <pc:chgData name="ALEXANDRE" userId="734048d45b8f99b5" providerId="LiveId" clId="{3286CA38-BCB4-4B22-BF21-C49853EA3999}" dt="2021-01-19T18:44:22.120" v="7063" actId="1076"/>
        <pc:sldMkLst>
          <pc:docMk/>
          <pc:sldMk cId="788439980" sldId="663"/>
        </pc:sldMkLst>
        <pc:spChg chg="mod">
          <ac:chgData name="ALEXANDRE" userId="734048d45b8f99b5" providerId="LiveId" clId="{3286CA38-BCB4-4B22-BF21-C49853EA3999}" dt="2021-01-19T18:43:32.871" v="7046" actId="1076"/>
          <ac:spMkLst>
            <pc:docMk/>
            <pc:sldMk cId="788439980" sldId="663"/>
            <ac:spMk id="2" creationId="{E9164BF6-579D-4FFA-8828-226470B126ED}"/>
          </ac:spMkLst>
        </pc:spChg>
        <pc:spChg chg="mod">
          <ac:chgData name="ALEXANDRE" userId="734048d45b8f99b5" providerId="LiveId" clId="{3286CA38-BCB4-4B22-BF21-C49853EA3999}" dt="2021-01-19T18:43:39.343" v="7049" actId="14100"/>
          <ac:spMkLst>
            <pc:docMk/>
            <pc:sldMk cId="788439980" sldId="663"/>
            <ac:spMk id="3" creationId="{A39B32D3-3851-485B-B90D-C2B8FA1A06AE}"/>
          </ac:spMkLst>
        </pc:spChg>
        <pc:picChg chg="add mod">
          <ac:chgData name="ALEXANDRE" userId="734048d45b8f99b5" providerId="LiveId" clId="{3286CA38-BCB4-4B22-BF21-C49853EA3999}" dt="2021-01-19T18:43:49.243" v="7055" actId="1076"/>
          <ac:picMkLst>
            <pc:docMk/>
            <pc:sldMk cId="788439980" sldId="663"/>
            <ac:picMk id="8194" creationId="{238A23DF-E84B-4F0E-A330-522C89BA8CDD}"/>
          </ac:picMkLst>
        </pc:picChg>
        <pc:picChg chg="add mod">
          <ac:chgData name="ALEXANDRE" userId="734048d45b8f99b5" providerId="LiveId" clId="{3286CA38-BCB4-4B22-BF21-C49853EA3999}" dt="2021-01-19T18:44:22.120" v="7063" actId="1076"/>
          <ac:picMkLst>
            <pc:docMk/>
            <pc:sldMk cId="788439980" sldId="663"/>
            <ac:picMk id="8196" creationId="{2B0590AB-28A2-4BD4-A767-08C0C284603A}"/>
          </ac:picMkLst>
        </pc:picChg>
        <pc:picChg chg="add mod">
          <ac:chgData name="ALEXANDRE" userId="734048d45b8f99b5" providerId="LiveId" clId="{3286CA38-BCB4-4B22-BF21-C49853EA3999}" dt="2021-01-19T18:44:19.657" v="7062" actId="1076"/>
          <ac:picMkLst>
            <pc:docMk/>
            <pc:sldMk cId="788439980" sldId="663"/>
            <ac:picMk id="8198" creationId="{07CF447B-E135-4223-9020-A39EF6FE5698}"/>
          </ac:picMkLst>
        </pc:picChg>
      </pc:sldChg>
      <pc:sldChg chg="delSp modSp add mod">
        <pc:chgData name="ALEXANDRE" userId="734048d45b8f99b5" providerId="LiveId" clId="{3286CA38-BCB4-4B22-BF21-C49853EA3999}" dt="2021-01-19T18:47:58.286" v="7093" actId="27636"/>
        <pc:sldMkLst>
          <pc:docMk/>
          <pc:sldMk cId="412430910" sldId="664"/>
        </pc:sldMkLst>
        <pc:spChg chg="mod">
          <ac:chgData name="ALEXANDRE" userId="734048d45b8f99b5" providerId="LiveId" clId="{3286CA38-BCB4-4B22-BF21-C49853EA3999}" dt="2021-01-19T18:44:57.540" v="7065"/>
          <ac:spMkLst>
            <pc:docMk/>
            <pc:sldMk cId="412430910" sldId="664"/>
            <ac:spMk id="2" creationId="{E9164BF6-579D-4FFA-8828-226470B126ED}"/>
          </ac:spMkLst>
        </pc:spChg>
        <pc:spChg chg="mod">
          <ac:chgData name="ALEXANDRE" userId="734048d45b8f99b5" providerId="LiveId" clId="{3286CA38-BCB4-4B22-BF21-C49853EA3999}" dt="2021-01-19T18:47:58.286" v="7093" actId="27636"/>
          <ac:spMkLst>
            <pc:docMk/>
            <pc:sldMk cId="412430910" sldId="664"/>
            <ac:spMk id="3" creationId="{A39B32D3-3851-485B-B90D-C2B8FA1A06AE}"/>
          </ac:spMkLst>
        </pc:spChg>
        <pc:picChg chg="del">
          <ac:chgData name="ALEXANDRE" userId="734048d45b8f99b5" providerId="LiveId" clId="{3286CA38-BCB4-4B22-BF21-C49853EA3999}" dt="2021-01-19T18:45:13.531" v="7066" actId="478"/>
          <ac:picMkLst>
            <pc:docMk/>
            <pc:sldMk cId="412430910" sldId="664"/>
            <ac:picMk id="8194" creationId="{238A23DF-E84B-4F0E-A330-522C89BA8CDD}"/>
          </ac:picMkLst>
        </pc:picChg>
        <pc:picChg chg="del">
          <ac:chgData name="ALEXANDRE" userId="734048d45b8f99b5" providerId="LiveId" clId="{3286CA38-BCB4-4B22-BF21-C49853EA3999}" dt="2021-01-19T18:45:13.531" v="7066" actId="478"/>
          <ac:picMkLst>
            <pc:docMk/>
            <pc:sldMk cId="412430910" sldId="664"/>
            <ac:picMk id="8196" creationId="{2B0590AB-28A2-4BD4-A767-08C0C284603A}"/>
          </ac:picMkLst>
        </pc:picChg>
        <pc:picChg chg="del">
          <ac:chgData name="ALEXANDRE" userId="734048d45b8f99b5" providerId="LiveId" clId="{3286CA38-BCB4-4B22-BF21-C49853EA3999}" dt="2021-01-19T18:45:13.531" v="7066" actId="478"/>
          <ac:picMkLst>
            <pc:docMk/>
            <pc:sldMk cId="412430910" sldId="664"/>
            <ac:picMk id="8198" creationId="{07CF447B-E135-4223-9020-A39EF6FE5698}"/>
          </ac:picMkLst>
        </pc:picChg>
      </pc:sldChg>
      <pc:sldChg chg="modSp add mod">
        <pc:chgData name="ALEXANDRE" userId="734048d45b8f99b5" providerId="LiveId" clId="{3286CA38-BCB4-4B22-BF21-C49853EA3999}" dt="2021-01-19T18:58:43.866" v="7285" actId="1076"/>
        <pc:sldMkLst>
          <pc:docMk/>
          <pc:sldMk cId="2108433420" sldId="665"/>
        </pc:sldMkLst>
        <pc:spChg chg="mod">
          <ac:chgData name="ALEXANDRE" userId="734048d45b8f99b5" providerId="LiveId" clId="{3286CA38-BCB4-4B22-BF21-C49853EA3999}" dt="2021-01-19T18:58:43.866" v="7285" actId="1076"/>
          <ac:spMkLst>
            <pc:docMk/>
            <pc:sldMk cId="2108433420" sldId="665"/>
            <ac:spMk id="7" creationId="{E133F5A0-BA8B-4CA9-9A98-9B4CA1358151}"/>
          </ac:spMkLst>
        </pc:spChg>
        <pc:spChg chg="mod">
          <ac:chgData name="ALEXANDRE" userId="734048d45b8f99b5" providerId="LiveId" clId="{3286CA38-BCB4-4B22-BF21-C49853EA3999}" dt="2021-01-19T18:56:19.622" v="7271" actId="14100"/>
          <ac:spMkLst>
            <pc:docMk/>
            <pc:sldMk cId="2108433420" sldId="665"/>
            <ac:spMk id="8" creationId="{6A7940E4-5836-47C6-9761-5DD17DDBFD08}"/>
          </ac:spMkLst>
        </pc:spChg>
      </pc:sldChg>
      <pc:sldChg chg="addSp modSp add mod">
        <pc:chgData name="ALEXANDRE" userId="734048d45b8f99b5" providerId="LiveId" clId="{3286CA38-BCB4-4B22-BF21-C49853EA3999}" dt="2021-01-19T19:00:17.813" v="7314" actId="1076"/>
        <pc:sldMkLst>
          <pc:docMk/>
          <pc:sldMk cId="290428382" sldId="666"/>
        </pc:sldMkLst>
        <pc:spChg chg="mod">
          <ac:chgData name="ALEXANDRE" userId="734048d45b8f99b5" providerId="LiveId" clId="{3286CA38-BCB4-4B22-BF21-C49853EA3999}" dt="2021-01-19T19:00:12.851" v="7311" actId="6549"/>
          <ac:spMkLst>
            <pc:docMk/>
            <pc:sldMk cId="290428382" sldId="666"/>
            <ac:spMk id="7" creationId="{E133F5A0-BA8B-4CA9-9A98-9B4CA1358151}"/>
          </ac:spMkLst>
        </pc:spChg>
        <pc:spChg chg="mod">
          <ac:chgData name="ALEXANDRE" userId="734048d45b8f99b5" providerId="LiveId" clId="{3286CA38-BCB4-4B22-BF21-C49853EA3999}" dt="2021-01-19T18:59:21.480" v="7295" actId="1076"/>
          <ac:spMkLst>
            <pc:docMk/>
            <pc:sldMk cId="290428382" sldId="666"/>
            <ac:spMk id="8" creationId="{6A7940E4-5836-47C6-9761-5DD17DDBFD08}"/>
          </ac:spMkLst>
        </pc:spChg>
        <pc:picChg chg="add mod">
          <ac:chgData name="ALEXANDRE" userId="734048d45b8f99b5" providerId="LiveId" clId="{3286CA38-BCB4-4B22-BF21-C49853EA3999}" dt="2021-01-19T19:00:17.813" v="7314" actId="1076"/>
          <ac:picMkLst>
            <pc:docMk/>
            <pc:sldMk cId="290428382" sldId="666"/>
            <ac:picMk id="5" creationId="{23097737-DC0B-4239-8704-771675D7D850}"/>
          </ac:picMkLst>
        </pc:picChg>
      </pc:sldChg>
      <pc:sldChg chg="addSp delSp modSp new mod modAnim">
        <pc:chgData name="ALEXANDRE" userId="734048d45b8f99b5" providerId="LiveId" clId="{3286CA38-BCB4-4B22-BF21-C49853EA3999}" dt="2021-01-20T11:39:37.399" v="7729" actId="1076"/>
        <pc:sldMkLst>
          <pc:docMk/>
          <pc:sldMk cId="3665673146" sldId="667"/>
        </pc:sldMkLst>
        <pc:spChg chg="del">
          <ac:chgData name="ALEXANDRE" userId="734048d45b8f99b5" providerId="LiveId" clId="{3286CA38-BCB4-4B22-BF21-C49853EA3999}" dt="2021-01-19T19:01:06.969" v="7317" actId="478"/>
          <ac:spMkLst>
            <pc:docMk/>
            <pc:sldMk cId="3665673146" sldId="667"/>
            <ac:spMk id="2" creationId="{73DCEDE9-8165-45A4-A727-FFFDD76ADD4E}"/>
          </ac:spMkLst>
        </pc:spChg>
        <pc:spChg chg="del">
          <ac:chgData name="ALEXANDRE" userId="734048d45b8f99b5" providerId="LiveId" clId="{3286CA38-BCB4-4B22-BF21-C49853EA3999}" dt="2021-01-19T19:01:33.295" v="7330" actId="478"/>
          <ac:spMkLst>
            <pc:docMk/>
            <pc:sldMk cId="3665673146" sldId="667"/>
            <ac:spMk id="3" creationId="{836986C5-DF7A-43DB-8E4F-83D47D898515}"/>
          </ac:spMkLst>
        </pc:spChg>
        <pc:spChg chg="add mod">
          <ac:chgData name="ALEXANDRE" userId="734048d45b8f99b5" providerId="LiveId" clId="{3286CA38-BCB4-4B22-BF21-C49853EA3999}" dt="2021-01-20T11:39:31.981" v="7728" actId="20577"/>
          <ac:spMkLst>
            <pc:docMk/>
            <pc:sldMk cId="3665673146" sldId="667"/>
            <ac:spMk id="4" creationId="{D8BF7F3C-9F83-4FCB-A5B3-3F4E5C15D967}"/>
          </ac:spMkLst>
        </pc:spChg>
        <pc:spChg chg="add mod">
          <ac:chgData name="ALEXANDRE" userId="734048d45b8f99b5" providerId="LiveId" clId="{3286CA38-BCB4-4B22-BF21-C49853EA3999}" dt="2021-01-20T11:39:37.399" v="7729" actId="1076"/>
          <ac:spMkLst>
            <pc:docMk/>
            <pc:sldMk cId="3665673146" sldId="667"/>
            <ac:spMk id="5" creationId="{4B892D80-B9BF-40C0-9012-489404B347D2}"/>
          </ac:spMkLst>
        </pc:spChg>
        <pc:spChg chg="add mod">
          <ac:chgData name="ALEXANDRE" userId="734048d45b8f99b5" providerId="LiveId" clId="{3286CA38-BCB4-4B22-BF21-C49853EA3999}" dt="2021-01-19T19:09:06.832" v="7418" actId="1076"/>
          <ac:spMkLst>
            <pc:docMk/>
            <pc:sldMk cId="3665673146" sldId="667"/>
            <ac:spMk id="6" creationId="{E65886E4-9B67-497F-BB22-6C3D92170BEF}"/>
          </ac:spMkLst>
        </pc:spChg>
        <pc:spChg chg="add mod">
          <ac:chgData name="ALEXANDRE" userId="734048d45b8f99b5" providerId="LiveId" clId="{3286CA38-BCB4-4B22-BF21-C49853EA3999}" dt="2021-01-19T19:06:48.697" v="7417" actId="14100"/>
          <ac:spMkLst>
            <pc:docMk/>
            <pc:sldMk cId="3665673146" sldId="667"/>
            <ac:spMk id="8" creationId="{ADB246F3-8AB0-4EC2-A6F6-E478EF3120FB}"/>
          </ac:spMkLst>
        </pc:spChg>
        <pc:picChg chg="add mod ord">
          <ac:chgData name="ALEXANDRE" userId="734048d45b8f99b5" providerId="LiveId" clId="{3286CA38-BCB4-4B22-BF21-C49853EA3999}" dt="2021-01-19T19:06:31.605" v="7414" actId="14100"/>
          <ac:picMkLst>
            <pc:docMk/>
            <pc:sldMk cId="3665673146" sldId="667"/>
            <ac:picMk id="7" creationId="{D166631F-389E-4106-88E7-19F224FF8ABE}"/>
          </ac:picMkLst>
        </pc:picChg>
        <pc:picChg chg="add mod ord modCrop">
          <ac:chgData name="ALEXANDRE" userId="734048d45b8f99b5" providerId="LiveId" clId="{3286CA38-BCB4-4B22-BF21-C49853EA3999}" dt="2021-01-19T19:06:36.137" v="7415" actId="1076"/>
          <ac:picMkLst>
            <pc:docMk/>
            <pc:sldMk cId="3665673146" sldId="667"/>
            <ac:picMk id="9" creationId="{E74B30FD-A3CD-4286-98CC-D95B835D3AFA}"/>
          </ac:picMkLst>
        </pc:picChg>
      </pc:sldChg>
      <pc:sldChg chg="delSp modSp add mod delAnim">
        <pc:chgData name="ALEXANDRE" userId="734048d45b8f99b5" providerId="LiveId" clId="{3286CA38-BCB4-4B22-BF21-C49853EA3999}" dt="2021-01-20T11:39:48.253" v="7731" actId="1076"/>
        <pc:sldMkLst>
          <pc:docMk/>
          <pc:sldMk cId="2874943975" sldId="668"/>
        </pc:sldMkLst>
        <pc:spChg chg="mod">
          <ac:chgData name="ALEXANDRE" userId="734048d45b8f99b5" providerId="LiveId" clId="{3286CA38-BCB4-4B22-BF21-C49853EA3999}" dt="2021-01-20T11:39:44.286" v="7730" actId="20577"/>
          <ac:spMkLst>
            <pc:docMk/>
            <pc:sldMk cId="2874943975" sldId="668"/>
            <ac:spMk id="4" creationId="{D8BF7F3C-9F83-4FCB-A5B3-3F4E5C15D967}"/>
          </ac:spMkLst>
        </pc:spChg>
        <pc:spChg chg="mod">
          <ac:chgData name="ALEXANDRE" userId="734048d45b8f99b5" providerId="LiveId" clId="{3286CA38-BCB4-4B22-BF21-C49853EA3999}" dt="2021-01-20T11:39:48.253" v="7731" actId="1076"/>
          <ac:spMkLst>
            <pc:docMk/>
            <pc:sldMk cId="2874943975" sldId="668"/>
            <ac:spMk id="5" creationId="{4B892D80-B9BF-40C0-9012-489404B347D2}"/>
          </ac:spMkLst>
        </pc:spChg>
        <pc:spChg chg="mod">
          <ac:chgData name="ALEXANDRE" userId="734048d45b8f99b5" providerId="LiveId" clId="{3286CA38-BCB4-4B22-BF21-C49853EA3999}" dt="2021-01-19T19:10:13.889" v="7448" actId="1076"/>
          <ac:spMkLst>
            <pc:docMk/>
            <pc:sldMk cId="2874943975" sldId="668"/>
            <ac:spMk id="6" creationId="{E65886E4-9B67-497F-BB22-6C3D92170BEF}"/>
          </ac:spMkLst>
        </pc:spChg>
        <pc:spChg chg="del">
          <ac:chgData name="ALEXANDRE" userId="734048d45b8f99b5" providerId="LiveId" clId="{3286CA38-BCB4-4B22-BF21-C49853EA3999}" dt="2021-01-19T19:09:19.296" v="7420" actId="478"/>
          <ac:spMkLst>
            <pc:docMk/>
            <pc:sldMk cId="2874943975" sldId="668"/>
            <ac:spMk id="8" creationId="{ADB246F3-8AB0-4EC2-A6F6-E478EF3120FB}"/>
          </ac:spMkLst>
        </pc:spChg>
        <pc:picChg chg="mod">
          <ac:chgData name="ALEXANDRE" userId="734048d45b8f99b5" providerId="LiveId" clId="{3286CA38-BCB4-4B22-BF21-C49853EA3999}" dt="2021-01-19T19:10:00.747" v="7427" actId="14100"/>
          <ac:picMkLst>
            <pc:docMk/>
            <pc:sldMk cId="2874943975" sldId="668"/>
            <ac:picMk id="7" creationId="{D166631F-389E-4106-88E7-19F224FF8ABE}"/>
          </ac:picMkLst>
        </pc:picChg>
        <pc:picChg chg="del">
          <ac:chgData name="ALEXANDRE" userId="734048d45b8f99b5" providerId="LiveId" clId="{3286CA38-BCB4-4B22-BF21-C49853EA3999}" dt="2021-01-19T19:09:20.843" v="7421" actId="478"/>
          <ac:picMkLst>
            <pc:docMk/>
            <pc:sldMk cId="2874943975" sldId="668"/>
            <ac:picMk id="9" creationId="{E74B30FD-A3CD-4286-98CC-D95B835D3AFA}"/>
          </ac:picMkLst>
        </pc:picChg>
      </pc:sldChg>
      <pc:sldChg chg="addSp delSp modSp add mod">
        <pc:chgData name="ALEXANDRE" userId="734048d45b8f99b5" providerId="LiveId" clId="{3286CA38-BCB4-4B22-BF21-C49853EA3999}" dt="2021-01-20T11:47:36.890" v="7781" actId="1076"/>
        <pc:sldMkLst>
          <pc:docMk/>
          <pc:sldMk cId="356384315" sldId="669"/>
        </pc:sldMkLst>
        <pc:spChg chg="add mod">
          <ac:chgData name="ALEXANDRE" userId="734048d45b8f99b5" providerId="LiveId" clId="{3286CA38-BCB4-4B22-BF21-C49853EA3999}" dt="2021-01-20T11:46:57.640" v="7744" actId="1076"/>
          <ac:spMkLst>
            <pc:docMk/>
            <pc:sldMk cId="356384315" sldId="669"/>
            <ac:spMk id="2" creationId="{CC9B001E-199A-4D23-9C51-F4FF0F458573}"/>
          </ac:spMkLst>
        </pc:spChg>
        <pc:spChg chg="del">
          <ac:chgData name="ALEXANDRE" userId="734048d45b8f99b5" providerId="LiveId" clId="{3286CA38-BCB4-4B22-BF21-C49853EA3999}" dt="2021-01-20T11:46:41.840" v="7734" actId="478"/>
          <ac:spMkLst>
            <pc:docMk/>
            <pc:sldMk cId="356384315" sldId="669"/>
            <ac:spMk id="4" creationId="{D8BF7F3C-9F83-4FCB-A5B3-3F4E5C15D967}"/>
          </ac:spMkLst>
        </pc:spChg>
        <pc:spChg chg="mod ord">
          <ac:chgData name="ALEXANDRE" userId="734048d45b8f99b5" providerId="LiveId" clId="{3286CA38-BCB4-4B22-BF21-C49853EA3999}" dt="2021-01-20T11:47:28.745" v="7778" actId="166"/>
          <ac:spMkLst>
            <pc:docMk/>
            <pc:sldMk cId="356384315" sldId="669"/>
            <ac:spMk id="5" creationId="{4B892D80-B9BF-40C0-9012-489404B347D2}"/>
          </ac:spMkLst>
        </pc:spChg>
        <pc:spChg chg="mod">
          <ac:chgData name="ALEXANDRE" userId="734048d45b8f99b5" providerId="LiveId" clId="{3286CA38-BCB4-4B22-BF21-C49853EA3999}" dt="2021-01-20T11:47:36.890" v="7781" actId="1076"/>
          <ac:spMkLst>
            <pc:docMk/>
            <pc:sldMk cId="356384315" sldId="669"/>
            <ac:spMk id="6" creationId="{E65886E4-9B67-497F-BB22-6C3D92170BEF}"/>
          </ac:spMkLst>
        </pc:spChg>
        <pc:picChg chg="del mod">
          <ac:chgData name="ALEXANDRE" userId="734048d45b8f99b5" providerId="LiveId" clId="{3286CA38-BCB4-4B22-BF21-C49853EA3999}" dt="2021-01-20T11:47:33.307" v="7780" actId="478"/>
          <ac:picMkLst>
            <pc:docMk/>
            <pc:sldMk cId="356384315" sldId="669"/>
            <ac:picMk id="7" creationId="{D166631F-389E-4106-88E7-19F224FF8ABE}"/>
          </ac:picMkLst>
        </pc:picChg>
      </pc:sldChg>
      <pc:sldChg chg="addSp delSp modSp add mod ord">
        <pc:chgData name="ALEXANDRE" userId="734048d45b8f99b5" providerId="LiveId" clId="{3286CA38-BCB4-4B22-BF21-C49853EA3999}" dt="2021-01-20T11:40:01.803" v="7733"/>
        <pc:sldMkLst>
          <pc:docMk/>
          <pc:sldMk cId="1877716692" sldId="670"/>
        </pc:sldMkLst>
        <pc:spChg chg="add mod">
          <ac:chgData name="ALEXANDRE" userId="734048d45b8f99b5" providerId="LiveId" clId="{3286CA38-BCB4-4B22-BF21-C49853EA3999}" dt="2021-01-19T19:13:47.189" v="7596" actId="1076"/>
          <ac:spMkLst>
            <pc:docMk/>
            <pc:sldMk cId="1877716692" sldId="670"/>
            <ac:spMk id="2" creationId="{02B1461E-2A8A-4CC0-9E42-14ADCD7B23F3}"/>
          </ac:spMkLst>
        </pc:spChg>
        <pc:spChg chg="del">
          <ac:chgData name="ALEXANDRE" userId="734048d45b8f99b5" providerId="LiveId" clId="{3286CA38-BCB4-4B22-BF21-C49853EA3999}" dt="2021-01-19T19:13:35.194" v="7585" actId="478"/>
          <ac:spMkLst>
            <pc:docMk/>
            <pc:sldMk cId="1877716692" sldId="670"/>
            <ac:spMk id="4" creationId="{D8BF7F3C-9F83-4FCB-A5B3-3F4E5C15D967}"/>
          </ac:spMkLst>
        </pc:spChg>
        <pc:spChg chg="mod ord">
          <ac:chgData name="ALEXANDRE" userId="734048d45b8f99b5" providerId="LiveId" clId="{3286CA38-BCB4-4B22-BF21-C49853EA3999}" dt="2021-01-19T19:14:56.439" v="7719" actId="14100"/>
          <ac:spMkLst>
            <pc:docMk/>
            <pc:sldMk cId="1877716692" sldId="670"/>
            <ac:spMk id="5" creationId="{4B892D80-B9BF-40C0-9012-489404B347D2}"/>
          </ac:spMkLst>
        </pc:spChg>
        <pc:spChg chg="mod">
          <ac:chgData name="ALEXANDRE" userId="734048d45b8f99b5" providerId="LiveId" clId="{3286CA38-BCB4-4B22-BF21-C49853EA3999}" dt="2021-01-19T19:14:37.717" v="7714" actId="12"/>
          <ac:spMkLst>
            <pc:docMk/>
            <pc:sldMk cId="1877716692" sldId="670"/>
            <ac:spMk id="6" creationId="{E65886E4-9B67-497F-BB22-6C3D92170BEF}"/>
          </ac:spMkLst>
        </pc:spChg>
        <pc:picChg chg="del">
          <ac:chgData name="ALEXANDRE" userId="734048d45b8f99b5" providerId="LiveId" clId="{3286CA38-BCB4-4B22-BF21-C49853EA3999}" dt="2021-01-19T19:13:35.194" v="7585" actId="478"/>
          <ac:picMkLst>
            <pc:docMk/>
            <pc:sldMk cId="1877716692" sldId="670"/>
            <ac:picMk id="7" creationId="{D166631F-389E-4106-88E7-19F224FF8ABE}"/>
          </ac:picMkLst>
        </pc:picChg>
      </pc:sldChg>
      <pc:sldChg chg="addSp delSp modSp new mod modAnim">
        <pc:chgData name="ALEXANDRE" userId="734048d45b8f99b5" providerId="LiveId" clId="{3286CA38-BCB4-4B22-BF21-C49853EA3999}" dt="2021-01-20T12:04:44.573" v="8067" actId="1076"/>
        <pc:sldMkLst>
          <pc:docMk/>
          <pc:sldMk cId="421259367" sldId="671"/>
        </pc:sldMkLst>
        <pc:spChg chg="del">
          <ac:chgData name="ALEXANDRE" userId="734048d45b8f99b5" providerId="LiveId" clId="{3286CA38-BCB4-4B22-BF21-C49853EA3999}" dt="2021-01-20T11:49:51.981" v="7790" actId="478"/>
          <ac:spMkLst>
            <pc:docMk/>
            <pc:sldMk cId="421259367" sldId="671"/>
            <ac:spMk id="2" creationId="{27F9FFD0-03A3-4CDC-9118-399E40713211}"/>
          </ac:spMkLst>
        </pc:spChg>
        <pc:spChg chg="del">
          <ac:chgData name="ALEXANDRE" userId="734048d45b8f99b5" providerId="LiveId" clId="{3286CA38-BCB4-4B22-BF21-C49853EA3999}" dt="2021-01-20T11:49:45.705" v="7783" actId="478"/>
          <ac:spMkLst>
            <pc:docMk/>
            <pc:sldMk cId="421259367" sldId="671"/>
            <ac:spMk id="3" creationId="{79DB5BBE-F34D-4256-BF35-01B40E0840F8}"/>
          </ac:spMkLst>
        </pc:spChg>
        <pc:spChg chg="add mod">
          <ac:chgData name="ALEXANDRE" userId="734048d45b8f99b5" providerId="LiveId" clId="{3286CA38-BCB4-4B22-BF21-C49853EA3999}" dt="2021-01-20T12:04:38.854" v="8066" actId="20577"/>
          <ac:spMkLst>
            <pc:docMk/>
            <pc:sldMk cId="421259367" sldId="671"/>
            <ac:spMk id="4" creationId="{690D5A20-C969-4412-8A04-BF5E73779955}"/>
          </ac:spMkLst>
        </pc:spChg>
        <pc:spChg chg="add mod">
          <ac:chgData name="ALEXANDRE" userId="734048d45b8f99b5" providerId="LiveId" clId="{3286CA38-BCB4-4B22-BF21-C49853EA3999}" dt="2021-01-20T11:56:03.937" v="7997" actId="1076"/>
          <ac:spMkLst>
            <pc:docMk/>
            <pc:sldMk cId="421259367" sldId="671"/>
            <ac:spMk id="5" creationId="{6C3E1121-8CBF-4A7D-8385-22E23C1411E3}"/>
          </ac:spMkLst>
        </pc:spChg>
        <pc:spChg chg="add mod">
          <ac:chgData name="ALEXANDRE" userId="734048d45b8f99b5" providerId="LiveId" clId="{3286CA38-BCB4-4B22-BF21-C49853EA3999}" dt="2021-01-20T12:04:44.573" v="8067" actId="1076"/>
          <ac:spMkLst>
            <pc:docMk/>
            <pc:sldMk cId="421259367" sldId="671"/>
            <ac:spMk id="6" creationId="{FD32B9DB-DEE0-426C-8147-CA887E0FCE2E}"/>
          </ac:spMkLst>
        </pc:spChg>
        <pc:spChg chg="add mod">
          <ac:chgData name="ALEXANDRE" userId="734048d45b8f99b5" providerId="LiveId" clId="{3286CA38-BCB4-4B22-BF21-C49853EA3999}" dt="2021-01-20T11:56:13.593" v="7998" actId="1076"/>
          <ac:spMkLst>
            <pc:docMk/>
            <pc:sldMk cId="421259367" sldId="671"/>
            <ac:spMk id="9" creationId="{1688206E-3048-430A-8499-CD764AADAF5F}"/>
          </ac:spMkLst>
        </pc:spChg>
        <pc:spChg chg="add mod">
          <ac:chgData name="ALEXANDRE" userId="734048d45b8f99b5" providerId="LiveId" clId="{3286CA38-BCB4-4B22-BF21-C49853EA3999}" dt="2021-01-20T11:56:13.593" v="7998" actId="1076"/>
          <ac:spMkLst>
            <pc:docMk/>
            <pc:sldMk cId="421259367" sldId="671"/>
            <ac:spMk id="10" creationId="{6C142F11-5E7E-4BDC-A1C6-11F7A272D48D}"/>
          </ac:spMkLst>
        </pc:spChg>
        <pc:spChg chg="add mod">
          <ac:chgData name="ALEXANDRE" userId="734048d45b8f99b5" providerId="LiveId" clId="{3286CA38-BCB4-4B22-BF21-C49853EA3999}" dt="2021-01-20T11:56:13.593" v="7998" actId="1076"/>
          <ac:spMkLst>
            <pc:docMk/>
            <pc:sldMk cId="421259367" sldId="671"/>
            <ac:spMk id="11" creationId="{634F8A90-E22D-46A3-BC68-0282EF6D3133}"/>
          </ac:spMkLst>
        </pc:spChg>
        <pc:spChg chg="add mod">
          <ac:chgData name="ALEXANDRE" userId="734048d45b8f99b5" providerId="LiveId" clId="{3286CA38-BCB4-4B22-BF21-C49853EA3999}" dt="2021-01-20T11:56:13.593" v="7998" actId="1076"/>
          <ac:spMkLst>
            <pc:docMk/>
            <pc:sldMk cId="421259367" sldId="671"/>
            <ac:spMk id="12" creationId="{FA87D194-8650-4691-8166-5E7A595EFEE1}"/>
          </ac:spMkLst>
        </pc:spChg>
        <pc:picChg chg="add mod modCrop">
          <ac:chgData name="ALEXANDRE" userId="734048d45b8f99b5" providerId="LiveId" clId="{3286CA38-BCB4-4B22-BF21-C49853EA3999}" dt="2021-01-20T11:56:13.593" v="7998" actId="1076"/>
          <ac:picMkLst>
            <pc:docMk/>
            <pc:sldMk cId="421259367" sldId="671"/>
            <ac:picMk id="8" creationId="{13A5630D-BF93-4FFD-9366-3BA777EAAF64}"/>
          </ac:picMkLst>
        </pc:picChg>
      </pc:sldChg>
      <pc:sldChg chg="addSp delSp modSp add mod modAnim">
        <pc:chgData name="ALEXANDRE" userId="734048d45b8f99b5" providerId="LiveId" clId="{3286CA38-BCB4-4B22-BF21-C49853EA3999}" dt="2021-01-20T12:17:17.404" v="8181" actId="20577"/>
        <pc:sldMkLst>
          <pc:docMk/>
          <pc:sldMk cId="4104358088" sldId="672"/>
        </pc:sldMkLst>
        <pc:spChg chg="add mod">
          <ac:chgData name="ALEXANDRE" userId="734048d45b8f99b5" providerId="LiveId" clId="{3286CA38-BCB4-4B22-BF21-C49853EA3999}" dt="2021-01-20T12:05:01.091" v="8081" actId="1076"/>
          <ac:spMkLst>
            <pc:docMk/>
            <pc:sldMk cId="4104358088" sldId="672"/>
            <ac:spMk id="2" creationId="{47EE5DD9-8940-4BBA-8F6A-4D3D25F9A520}"/>
          </ac:spMkLst>
        </pc:spChg>
        <pc:spChg chg="del">
          <ac:chgData name="ALEXANDRE" userId="734048d45b8f99b5" providerId="LiveId" clId="{3286CA38-BCB4-4B22-BF21-C49853EA3999}" dt="2021-01-20T12:04:48.593" v="8068" actId="478"/>
          <ac:spMkLst>
            <pc:docMk/>
            <pc:sldMk cId="4104358088" sldId="672"/>
            <ac:spMk id="4" creationId="{690D5A20-C969-4412-8A04-BF5E73779955}"/>
          </ac:spMkLst>
        </pc:spChg>
        <pc:spChg chg="mod">
          <ac:chgData name="ALEXANDRE" userId="734048d45b8f99b5" providerId="LiveId" clId="{3286CA38-BCB4-4B22-BF21-C49853EA3999}" dt="2021-01-20T12:05:14.628" v="8086" actId="1076"/>
          <ac:spMkLst>
            <pc:docMk/>
            <pc:sldMk cId="4104358088" sldId="672"/>
            <ac:spMk id="5" creationId="{6C3E1121-8CBF-4A7D-8385-22E23C1411E3}"/>
          </ac:spMkLst>
        </pc:spChg>
        <pc:spChg chg="add del mod ord">
          <ac:chgData name="ALEXANDRE" userId="734048d45b8f99b5" providerId="LiveId" clId="{3286CA38-BCB4-4B22-BF21-C49853EA3999}" dt="2021-01-20T12:05:08.971" v="8084" actId="1076"/>
          <ac:spMkLst>
            <pc:docMk/>
            <pc:sldMk cId="4104358088" sldId="672"/>
            <ac:spMk id="6" creationId="{FD32B9DB-DEE0-426C-8147-CA887E0FCE2E}"/>
          </ac:spMkLst>
        </pc:spChg>
        <pc:spChg chg="del">
          <ac:chgData name="ALEXANDRE" userId="734048d45b8f99b5" providerId="LiveId" clId="{3286CA38-BCB4-4B22-BF21-C49853EA3999}" dt="2021-01-20T11:56:35.591" v="8002" actId="478"/>
          <ac:spMkLst>
            <pc:docMk/>
            <pc:sldMk cId="4104358088" sldId="672"/>
            <ac:spMk id="9" creationId="{1688206E-3048-430A-8499-CD764AADAF5F}"/>
          </ac:spMkLst>
        </pc:spChg>
        <pc:spChg chg="del">
          <ac:chgData name="ALEXANDRE" userId="734048d45b8f99b5" providerId="LiveId" clId="{3286CA38-BCB4-4B22-BF21-C49853EA3999}" dt="2021-01-20T11:56:35.591" v="8002" actId="478"/>
          <ac:spMkLst>
            <pc:docMk/>
            <pc:sldMk cId="4104358088" sldId="672"/>
            <ac:spMk id="10" creationId="{6C142F11-5E7E-4BDC-A1C6-11F7A272D48D}"/>
          </ac:spMkLst>
        </pc:spChg>
        <pc:spChg chg="del">
          <ac:chgData name="ALEXANDRE" userId="734048d45b8f99b5" providerId="LiveId" clId="{3286CA38-BCB4-4B22-BF21-C49853EA3999}" dt="2021-01-20T11:56:35.591" v="8002" actId="478"/>
          <ac:spMkLst>
            <pc:docMk/>
            <pc:sldMk cId="4104358088" sldId="672"/>
            <ac:spMk id="11" creationId="{634F8A90-E22D-46A3-BC68-0282EF6D3133}"/>
          </ac:spMkLst>
        </pc:spChg>
        <pc:spChg chg="del">
          <ac:chgData name="ALEXANDRE" userId="734048d45b8f99b5" providerId="LiveId" clId="{3286CA38-BCB4-4B22-BF21-C49853EA3999}" dt="2021-01-20T11:56:35.591" v="8002" actId="478"/>
          <ac:spMkLst>
            <pc:docMk/>
            <pc:sldMk cId="4104358088" sldId="672"/>
            <ac:spMk id="12" creationId="{FA87D194-8650-4691-8166-5E7A595EFEE1}"/>
          </ac:spMkLst>
        </pc:spChg>
        <pc:spChg chg="add mod">
          <ac:chgData name="ALEXANDRE" userId="734048d45b8f99b5" providerId="LiveId" clId="{3286CA38-BCB4-4B22-BF21-C49853EA3999}" dt="2021-01-20T12:17:17.404" v="8181" actId="20577"/>
          <ac:spMkLst>
            <pc:docMk/>
            <pc:sldMk cId="4104358088" sldId="672"/>
            <ac:spMk id="13" creationId="{82A28F98-BE4E-46F2-A1DB-41DD9E80FC34}"/>
          </ac:spMkLst>
        </pc:spChg>
        <pc:spChg chg="add mod">
          <ac:chgData name="ALEXANDRE" userId="734048d45b8f99b5" providerId="LiveId" clId="{3286CA38-BCB4-4B22-BF21-C49853EA3999}" dt="2021-01-20T12:05:52.752" v="8146" actId="14100"/>
          <ac:spMkLst>
            <pc:docMk/>
            <pc:sldMk cId="4104358088" sldId="672"/>
            <ac:spMk id="14" creationId="{53448A5C-DE34-4AD8-8792-09FC83137FD9}"/>
          </ac:spMkLst>
        </pc:spChg>
        <pc:picChg chg="del">
          <ac:chgData name="ALEXANDRE" userId="734048d45b8f99b5" providerId="LiveId" clId="{3286CA38-BCB4-4B22-BF21-C49853EA3999}" dt="2021-01-20T11:56:35.591" v="8002" actId="478"/>
          <ac:picMkLst>
            <pc:docMk/>
            <pc:sldMk cId="4104358088" sldId="672"/>
            <ac:picMk id="8" creationId="{13A5630D-BF93-4FFD-9366-3BA777EAAF64}"/>
          </ac:picMkLst>
        </pc:picChg>
      </pc:sldChg>
      <pc:sldChg chg="addSp modSp new mod">
        <pc:chgData name="ALEXANDRE" userId="734048d45b8f99b5" providerId="LiveId" clId="{3286CA38-BCB4-4B22-BF21-C49853EA3999}" dt="2021-01-20T13:04:22.680" v="8334" actId="1076"/>
        <pc:sldMkLst>
          <pc:docMk/>
          <pc:sldMk cId="3655322524" sldId="673"/>
        </pc:sldMkLst>
        <pc:spChg chg="mod">
          <ac:chgData name="ALEXANDRE" userId="734048d45b8f99b5" providerId="LiveId" clId="{3286CA38-BCB4-4B22-BF21-C49853EA3999}" dt="2021-01-20T12:20:17.695" v="8238" actId="20577"/>
          <ac:spMkLst>
            <pc:docMk/>
            <pc:sldMk cId="3655322524" sldId="673"/>
            <ac:spMk id="2" creationId="{2EAD99DD-8268-417A-98FD-360F0D200578}"/>
          </ac:spMkLst>
        </pc:spChg>
        <pc:spChg chg="mod">
          <ac:chgData name="ALEXANDRE" userId="734048d45b8f99b5" providerId="LiveId" clId="{3286CA38-BCB4-4B22-BF21-C49853EA3999}" dt="2021-01-20T12:55:18.633" v="8242" actId="1076"/>
          <ac:spMkLst>
            <pc:docMk/>
            <pc:sldMk cId="3655322524" sldId="673"/>
            <ac:spMk id="3" creationId="{F5C69AEB-9663-4F0D-9EB2-FC59272E036A}"/>
          </ac:spMkLst>
        </pc:spChg>
        <pc:spChg chg="add mod">
          <ac:chgData name="ALEXANDRE" userId="734048d45b8f99b5" providerId="LiveId" clId="{3286CA38-BCB4-4B22-BF21-C49853EA3999}" dt="2021-01-20T13:04:22.680" v="8334" actId="1076"/>
          <ac:spMkLst>
            <pc:docMk/>
            <pc:sldMk cId="3655322524" sldId="673"/>
            <ac:spMk id="4" creationId="{EDA392DC-E1DD-4549-8B76-2F6000F12920}"/>
          </ac:spMkLst>
        </pc:spChg>
      </pc:sldChg>
      <pc:sldChg chg="addSp modSp new mod">
        <pc:chgData name="ALEXANDRE" userId="734048d45b8f99b5" providerId="LiveId" clId="{3286CA38-BCB4-4B22-BF21-C49853EA3999}" dt="2021-01-20T13:00:55.710" v="8325" actId="1076"/>
        <pc:sldMkLst>
          <pc:docMk/>
          <pc:sldMk cId="1243404682" sldId="674"/>
        </pc:sldMkLst>
        <pc:spChg chg="mod">
          <ac:chgData name="ALEXANDRE" userId="734048d45b8f99b5" providerId="LiveId" clId="{3286CA38-BCB4-4B22-BF21-C49853EA3999}" dt="2021-01-20T12:55:57.130" v="8274" actId="20577"/>
          <ac:spMkLst>
            <pc:docMk/>
            <pc:sldMk cId="1243404682" sldId="674"/>
            <ac:spMk id="2" creationId="{14A692C2-6002-4166-9EC6-47F67CD30811}"/>
          </ac:spMkLst>
        </pc:spChg>
        <pc:spChg chg="mod">
          <ac:chgData name="ALEXANDRE" userId="734048d45b8f99b5" providerId="LiveId" clId="{3286CA38-BCB4-4B22-BF21-C49853EA3999}" dt="2021-01-20T12:56:43.459" v="8276" actId="1076"/>
          <ac:spMkLst>
            <pc:docMk/>
            <pc:sldMk cId="1243404682" sldId="674"/>
            <ac:spMk id="3" creationId="{3E0A675D-BA27-49E7-AD70-EAC84CC79C93}"/>
          </ac:spMkLst>
        </pc:spChg>
        <pc:spChg chg="add mod">
          <ac:chgData name="ALEXANDRE" userId="734048d45b8f99b5" providerId="LiveId" clId="{3286CA38-BCB4-4B22-BF21-C49853EA3999}" dt="2021-01-20T13:00:55.710" v="8325" actId="1076"/>
          <ac:spMkLst>
            <pc:docMk/>
            <pc:sldMk cId="1243404682" sldId="674"/>
            <ac:spMk id="4" creationId="{8A2A7506-B6EB-4D63-B863-FFF01B82040E}"/>
          </ac:spMkLst>
        </pc:spChg>
        <pc:picChg chg="add mod">
          <ac:chgData name="ALEXANDRE" userId="734048d45b8f99b5" providerId="LiveId" clId="{3286CA38-BCB4-4B22-BF21-C49853EA3999}" dt="2021-01-20T13:00:55.710" v="8325" actId="1076"/>
          <ac:picMkLst>
            <pc:docMk/>
            <pc:sldMk cId="1243404682" sldId="674"/>
            <ac:picMk id="6" creationId="{71FB1976-88F7-4E31-8816-151BD663E292}"/>
          </ac:picMkLst>
        </pc:picChg>
      </pc:sldChg>
      <pc:sldChg chg="addSp delSp modSp add mod">
        <pc:chgData name="ALEXANDRE" userId="734048d45b8f99b5" providerId="LiveId" clId="{3286CA38-BCB4-4B22-BF21-C49853EA3999}" dt="2021-01-20T13:03:35.172" v="8333" actId="1076"/>
        <pc:sldMkLst>
          <pc:docMk/>
          <pc:sldMk cId="2609125258" sldId="675"/>
        </pc:sldMkLst>
        <pc:spChg chg="mod">
          <ac:chgData name="ALEXANDRE" userId="734048d45b8f99b5" providerId="LiveId" clId="{3286CA38-BCB4-4B22-BF21-C49853EA3999}" dt="2021-01-20T12:58:23.293" v="8311" actId="1076"/>
          <ac:spMkLst>
            <pc:docMk/>
            <pc:sldMk cId="2609125258" sldId="675"/>
            <ac:spMk id="2" creationId="{14A692C2-6002-4166-9EC6-47F67CD30811}"/>
          </ac:spMkLst>
        </pc:spChg>
        <pc:spChg chg="mod">
          <ac:chgData name="ALEXANDRE" userId="734048d45b8f99b5" providerId="LiveId" clId="{3286CA38-BCB4-4B22-BF21-C49853EA3999}" dt="2021-01-20T13:00:16.174" v="8316" actId="27636"/>
          <ac:spMkLst>
            <pc:docMk/>
            <pc:sldMk cId="2609125258" sldId="675"/>
            <ac:spMk id="3" creationId="{3E0A675D-BA27-49E7-AD70-EAC84CC79C93}"/>
          </ac:spMkLst>
        </pc:spChg>
        <pc:spChg chg="del">
          <ac:chgData name="ALEXANDRE" userId="734048d45b8f99b5" providerId="LiveId" clId="{3286CA38-BCB4-4B22-BF21-C49853EA3999}" dt="2021-01-20T12:57:49.474" v="8294" actId="478"/>
          <ac:spMkLst>
            <pc:docMk/>
            <pc:sldMk cId="2609125258" sldId="675"/>
            <ac:spMk id="4" creationId="{8A2A7506-B6EB-4D63-B863-FFF01B82040E}"/>
          </ac:spMkLst>
        </pc:spChg>
        <pc:picChg chg="del">
          <ac:chgData name="ALEXANDRE" userId="734048d45b8f99b5" providerId="LiveId" clId="{3286CA38-BCB4-4B22-BF21-C49853EA3999}" dt="2021-01-20T12:57:49.474" v="8294" actId="478"/>
          <ac:picMkLst>
            <pc:docMk/>
            <pc:sldMk cId="2609125258" sldId="675"/>
            <ac:picMk id="6" creationId="{71FB1976-88F7-4E31-8816-151BD663E292}"/>
          </ac:picMkLst>
        </pc:picChg>
        <pc:picChg chg="add mod">
          <ac:chgData name="ALEXANDRE" userId="734048d45b8f99b5" providerId="LiveId" clId="{3286CA38-BCB4-4B22-BF21-C49853EA3999}" dt="2021-01-20T13:03:35.172" v="8333" actId="1076"/>
          <ac:picMkLst>
            <pc:docMk/>
            <pc:sldMk cId="2609125258" sldId="675"/>
            <ac:picMk id="7170" creationId="{74C496B5-DF32-4FAE-AC46-74572BA02494}"/>
          </ac:picMkLst>
        </pc:picChg>
        <pc:picChg chg="add del mod">
          <ac:chgData name="ALEXANDRE" userId="734048d45b8f99b5" providerId="LiveId" clId="{3286CA38-BCB4-4B22-BF21-C49853EA3999}" dt="2021-01-20T13:00:31.235" v="8323" actId="478"/>
          <ac:picMkLst>
            <pc:docMk/>
            <pc:sldMk cId="2609125258" sldId="675"/>
            <ac:picMk id="7172" creationId="{DE507A44-05EC-4142-9DD2-2AA7907CCD98}"/>
          </ac:picMkLst>
        </pc:picChg>
        <pc:picChg chg="add mod">
          <ac:chgData name="ALEXANDRE" userId="734048d45b8f99b5" providerId="LiveId" clId="{3286CA38-BCB4-4B22-BF21-C49853EA3999}" dt="2021-01-20T13:03:34.022" v="8332" actId="1076"/>
          <ac:picMkLst>
            <pc:docMk/>
            <pc:sldMk cId="2609125258" sldId="675"/>
            <ac:picMk id="7174" creationId="{67FFDCFE-191A-4F11-A60F-5391E070386F}"/>
          </ac:picMkLst>
        </pc:picChg>
      </pc:sldChg>
      <pc:sldChg chg="add">
        <pc:chgData name="ALEXANDRE" userId="734048d45b8f99b5" providerId="LiveId" clId="{3286CA38-BCB4-4B22-BF21-C49853EA3999}" dt="2021-01-20T13:05:17.942" v="8339"/>
        <pc:sldMkLst>
          <pc:docMk/>
          <pc:sldMk cId="3162103530" sldId="676"/>
        </pc:sldMkLst>
      </pc:sldChg>
      <pc:sldChg chg="modSp add mod ord">
        <pc:chgData name="ALEXANDRE" userId="734048d45b8f99b5" providerId="LiveId" clId="{3286CA38-BCB4-4B22-BF21-C49853EA3999}" dt="2021-01-20T13:10:16.248" v="8361" actId="27636"/>
        <pc:sldMkLst>
          <pc:docMk/>
          <pc:sldMk cId="807212583" sldId="677"/>
        </pc:sldMkLst>
        <pc:spChg chg="mod">
          <ac:chgData name="ALEXANDRE" userId="734048d45b8f99b5" providerId="LiveId" clId="{3286CA38-BCB4-4B22-BF21-C49853EA3999}" dt="2021-01-20T13:10:16.248" v="8361" actId="27636"/>
          <ac:spMkLst>
            <pc:docMk/>
            <pc:sldMk cId="807212583" sldId="677"/>
            <ac:spMk id="5" creationId="{9EA39031-E3A7-1E43-8BB3-77F0B1C8C3DA}"/>
          </ac:spMkLst>
        </pc:spChg>
      </pc:sldChg>
      <pc:sldMasterChg chg="addSp delSp modSp mod">
        <pc:chgData name="ALEXANDRE" userId="734048d45b8f99b5" providerId="LiveId" clId="{3286CA38-BCB4-4B22-BF21-C49853EA3999}" dt="2021-01-13T18:20:31.540" v="89" actId="1076"/>
        <pc:sldMasterMkLst>
          <pc:docMk/>
          <pc:sldMasterMk cId="883465388" sldId="2147483648"/>
        </pc:sldMasterMkLst>
        <pc:spChg chg="mod">
          <ac:chgData name="ALEXANDRE" userId="734048d45b8f99b5" providerId="LiveId" clId="{3286CA38-BCB4-4B22-BF21-C49853EA3999}" dt="2021-01-13T18:18:45.858" v="39" actId="113"/>
          <ac:spMkLst>
            <pc:docMk/>
            <pc:sldMasterMk cId="883465388" sldId="2147483648"/>
            <ac:spMk id="2" creationId="{AE67F52C-9B38-4247-A5F3-7414F4513545}"/>
          </ac:spMkLst>
        </pc:spChg>
        <pc:spChg chg="mod">
          <ac:chgData name="ALEXANDRE" userId="734048d45b8f99b5" providerId="LiveId" clId="{3286CA38-BCB4-4B22-BF21-C49853EA3999}" dt="2021-01-13T18:18:48.253" v="40" actId="207"/>
          <ac:spMkLst>
            <pc:docMk/>
            <pc:sldMasterMk cId="883465388" sldId="2147483648"/>
            <ac:spMk id="3" creationId="{FFE2AF37-5B74-5346-B54C-67EC1ECF1C70}"/>
          </ac:spMkLst>
        </pc:spChg>
        <pc:spChg chg="del">
          <ac:chgData name="ALEXANDRE" userId="734048d45b8f99b5" providerId="LiveId" clId="{3286CA38-BCB4-4B22-BF21-C49853EA3999}" dt="2021-01-13T18:19:06.249" v="46" actId="478"/>
          <ac:spMkLst>
            <pc:docMk/>
            <pc:sldMasterMk cId="883465388" sldId="2147483648"/>
            <ac:spMk id="4" creationId="{B858506A-121D-4E4E-A1A7-317D2A52E0C0}"/>
          </ac:spMkLst>
        </pc:spChg>
        <pc:spChg chg="mod">
          <ac:chgData name="ALEXANDRE" userId="734048d45b8f99b5" providerId="LiveId" clId="{3286CA38-BCB4-4B22-BF21-C49853EA3999}" dt="2021-01-13T18:19:18.638" v="49" actId="207"/>
          <ac:spMkLst>
            <pc:docMk/>
            <pc:sldMasterMk cId="883465388" sldId="2147483648"/>
            <ac:spMk id="13" creationId="{5A7ECE46-C06C-8D46-8792-A4A18BDF2410}"/>
          </ac:spMkLst>
        </pc:spChg>
        <pc:spChg chg="mod">
          <ac:chgData name="ALEXANDRE" userId="734048d45b8f99b5" providerId="LiveId" clId="{3286CA38-BCB4-4B22-BF21-C49853EA3999}" dt="2021-01-13T18:20:31.540" v="89" actId="1076"/>
          <ac:spMkLst>
            <pc:docMk/>
            <pc:sldMasterMk cId="883465388" sldId="2147483648"/>
            <ac:spMk id="14" creationId="{77897A08-423E-3948-A58C-11916401483C}"/>
          </ac:spMkLst>
        </pc:spChg>
        <pc:picChg chg="del">
          <ac:chgData name="ALEXANDRE" userId="734048d45b8f99b5" providerId="LiveId" clId="{3286CA38-BCB4-4B22-BF21-C49853EA3999}" dt="2021-01-13T18:19:50.791" v="83" actId="478"/>
          <ac:picMkLst>
            <pc:docMk/>
            <pc:sldMasterMk cId="883465388" sldId="2147483648"/>
            <ac:picMk id="5" creationId="{38EB7121-1EB5-0546-9AED-44C89A74F7C8}"/>
          </ac:picMkLst>
        </pc:picChg>
        <pc:picChg chg="del">
          <ac:chgData name="ALEXANDRE" userId="734048d45b8f99b5" providerId="LiveId" clId="{3286CA38-BCB4-4B22-BF21-C49853EA3999}" dt="2021-01-13T18:18:50.183" v="41" actId="478"/>
          <ac:picMkLst>
            <pc:docMk/>
            <pc:sldMasterMk cId="883465388" sldId="2147483648"/>
            <ac:picMk id="7" creationId="{5EAB9AFF-630F-2F47-81F5-BBFF742C0460}"/>
          </ac:picMkLst>
        </pc:picChg>
        <pc:picChg chg="add mod">
          <ac:chgData name="ALEXANDRE" userId="734048d45b8f99b5" providerId="LiveId" clId="{3286CA38-BCB4-4B22-BF21-C49853EA3999}" dt="2021-01-13T18:19:08.037" v="47" actId="1076"/>
          <ac:picMkLst>
            <pc:docMk/>
            <pc:sldMasterMk cId="883465388" sldId="2147483648"/>
            <ac:picMk id="2050" creationId="{F15A19B6-965D-444B-A337-35736EA78506}"/>
          </ac:picMkLst>
        </pc:picChg>
        <pc:cxnChg chg="mod">
          <ac:chgData name="ALEXANDRE" userId="734048d45b8f99b5" providerId="LiveId" clId="{3286CA38-BCB4-4B22-BF21-C49853EA3999}" dt="2021-01-13T18:19:13.305" v="48" actId="208"/>
          <ac:cxnSpMkLst>
            <pc:docMk/>
            <pc:sldMasterMk cId="883465388" sldId="2147483648"/>
            <ac:cxnSpMk id="9" creationId="{38AFE5C2-1433-F142-A339-ED31AC66A4B3}"/>
          </ac:cxnSpMkLst>
        </pc:cxnChg>
      </pc:sldMasterChg>
    </pc:docChg>
  </pc:docChgLst>
  <pc:docChgLst>
    <pc:chgData name="ALEXANDRE" userId="734048d45b8f99b5" providerId="LiveId" clId="{7D954116-2002-4EA9-94DA-B30A40102AC5}"/>
    <pc:docChg chg="undo custSel addSld delSld modSld sldOrd modMainMaster">
      <pc:chgData name="ALEXANDRE" userId="734048d45b8f99b5" providerId="LiveId" clId="{7D954116-2002-4EA9-94DA-B30A40102AC5}" dt="2021-02-05T14:38:04.741" v="541"/>
      <pc:docMkLst>
        <pc:docMk/>
      </pc:docMkLst>
      <pc:sldChg chg="modSp mod">
        <pc:chgData name="ALEXANDRE" userId="734048d45b8f99b5" providerId="LiveId" clId="{7D954116-2002-4EA9-94DA-B30A40102AC5}" dt="2021-02-05T13:49:35.353" v="7" actId="1076"/>
        <pc:sldMkLst>
          <pc:docMk/>
          <pc:sldMk cId="1673537206" sldId="257"/>
        </pc:sldMkLst>
        <pc:spChg chg="mod">
          <ac:chgData name="ALEXANDRE" userId="734048d45b8f99b5" providerId="LiveId" clId="{7D954116-2002-4EA9-94DA-B30A40102AC5}" dt="2021-02-05T13:49:35.353" v="7" actId="1076"/>
          <ac:spMkLst>
            <pc:docMk/>
            <pc:sldMk cId="1673537206" sldId="257"/>
            <ac:spMk id="5" creationId="{9EA39031-E3A7-1E43-8BB3-77F0B1C8C3DA}"/>
          </ac:spMkLst>
        </pc:spChg>
      </pc:sldChg>
      <pc:sldChg chg="modSp mod">
        <pc:chgData name="ALEXANDRE" userId="734048d45b8f99b5" providerId="LiveId" clId="{7D954116-2002-4EA9-94DA-B30A40102AC5}" dt="2021-02-05T13:47:44.943" v="0"/>
        <pc:sldMkLst>
          <pc:docMk/>
          <pc:sldMk cId="1152343994" sldId="292"/>
        </pc:sldMkLst>
        <pc:spChg chg="mod">
          <ac:chgData name="ALEXANDRE" userId="734048d45b8f99b5" providerId="LiveId" clId="{7D954116-2002-4EA9-94DA-B30A40102AC5}" dt="2021-02-05T13:47:44.943" v="0"/>
          <ac:spMkLst>
            <pc:docMk/>
            <pc:sldMk cId="1152343994" sldId="292"/>
            <ac:spMk id="4" creationId="{D3BFDA17-7C99-BB4B-AA35-34F998ACE2BE}"/>
          </ac:spMkLst>
        </pc:spChg>
      </pc:sldChg>
      <pc:sldChg chg="modSp mod">
        <pc:chgData name="ALEXANDRE" userId="734048d45b8f99b5" providerId="LiveId" clId="{7D954116-2002-4EA9-94DA-B30A40102AC5}" dt="2021-02-05T13:50:37.429" v="9"/>
        <pc:sldMkLst>
          <pc:docMk/>
          <pc:sldMk cId="1669791136" sldId="319"/>
        </pc:sldMkLst>
        <pc:spChg chg="mod">
          <ac:chgData name="ALEXANDRE" userId="734048d45b8f99b5" providerId="LiveId" clId="{7D954116-2002-4EA9-94DA-B30A40102AC5}" dt="2021-02-05T13:50:37.429" v="9"/>
          <ac:spMkLst>
            <pc:docMk/>
            <pc:sldMk cId="1669791136" sldId="319"/>
            <ac:spMk id="2" creationId="{F9A0BA26-1F71-1D4E-BE52-10A03A521463}"/>
          </ac:spMkLst>
        </pc:spChg>
      </pc:sldChg>
      <pc:sldChg chg="del">
        <pc:chgData name="ALEXANDRE" userId="734048d45b8f99b5" providerId="LiveId" clId="{7D954116-2002-4EA9-94DA-B30A40102AC5}" dt="2021-02-05T14:37:03.356" v="528" actId="2696"/>
        <pc:sldMkLst>
          <pc:docMk/>
          <pc:sldMk cId="998424563" sldId="622"/>
        </pc:sldMkLst>
      </pc:sldChg>
      <pc:sldChg chg="add">
        <pc:chgData name="ALEXANDRE" userId="734048d45b8f99b5" providerId="LiveId" clId="{7D954116-2002-4EA9-94DA-B30A40102AC5}" dt="2021-02-05T14:37:07.522" v="529"/>
        <pc:sldMkLst>
          <pc:docMk/>
          <pc:sldMk cId="3108626224" sldId="622"/>
        </pc:sldMkLst>
      </pc:sldChg>
      <pc:sldChg chg="modSp del mod">
        <pc:chgData name="ALEXANDRE" userId="734048d45b8f99b5" providerId="LiveId" clId="{7D954116-2002-4EA9-94DA-B30A40102AC5}" dt="2021-02-05T14:37:45.556" v="534" actId="47"/>
        <pc:sldMkLst>
          <pc:docMk/>
          <pc:sldMk cId="3162103530" sldId="676"/>
        </pc:sldMkLst>
        <pc:spChg chg="mod">
          <ac:chgData name="ALEXANDRE" userId="734048d45b8f99b5" providerId="LiveId" clId="{7D954116-2002-4EA9-94DA-B30A40102AC5}" dt="2021-02-05T13:47:53.103" v="1"/>
          <ac:spMkLst>
            <pc:docMk/>
            <pc:sldMk cId="3162103530" sldId="676"/>
            <ac:spMk id="4" creationId="{D3BFDA17-7C99-BB4B-AA35-34F998ACE2BE}"/>
          </ac:spMkLst>
        </pc:spChg>
      </pc:sldChg>
      <pc:sldChg chg="del">
        <pc:chgData name="ALEXANDRE" userId="734048d45b8f99b5" providerId="LiveId" clId="{7D954116-2002-4EA9-94DA-B30A40102AC5}" dt="2021-02-05T14:37:45.556" v="534" actId="47"/>
        <pc:sldMkLst>
          <pc:docMk/>
          <pc:sldMk cId="807212583" sldId="677"/>
        </pc:sldMkLst>
      </pc:sldChg>
      <pc:sldChg chg="modSp add mod">
        <pc:chgData name="ALEXANDRE" userId="734048d45b8f99b5" providerId="LiveId" clId="{7D954116-2002-4EA9-94DA-B30A40102AC5}" dt="2021-02-05T14:16:42.098" v="312"/>
        <pc:sldMkLst>
          <pc:docMk/>
          <pc:sldMk cId="4248176992" sldId="678"/>
        </pc:sldMkLst>
        <pc:spChg chg="mod">
          <ac:chgData name="ALEXANDRE" userId="734048d45b8f99b5" providerId="LiveId" clId="{7D954116-2002-4EA9-94DA-B30A40102AC5}" dt="2021-02-05T14:16:42.098" v="312"/>
          <ac:spMkLst>
            <pc:docMk/>
            <pc:sldMk cId="4248176992" sldId="678"/>
            <ac:spMk id="2" creationId="{F9A0BA26-1F71-1D4E-BE52-10A03A521463}"/>
          </ac:spMkLst>
        </pc:spChg>
      </pc:sldChg>
      <pc:sldChg chg="addSp modSp new mod">
        <pc:chgData name="ALEXANDRE" userId="734048d45b8f99b5" providerId="LiveId" clId="{7D954116-2002-4EA9-94DA-B30A40102AC5}" dt="2021-02-05T14:04:10.128" v="113" actId="20577"/>
        <pc:sldMkLst>
          <pc:docMk/>
          <pc:sldMk cId="663909736" sldId="679"/>
        </pc:sldMkLst>
        <pc:spChg chg="mod">
          <ac:chgData name="ALEXANDRE" userId="734048d45b8f99b5" providerId="LiveId" clId="{7D954116-2002-4EA9-94DA-B30A40102AC5}" dt="2021-02-05T14:04:10.128" v="113" actId="20577"/>
          <ac:spMkLst>
            <pc:docMk/>
            <pc:sldMk cId="663909736" sldId="679"/>
            <ac:spMk id="2" creationId="{5269264D-4FD9-4B26-8651-290F40FB250E}"/>
          </ac:spMkLst>
        </pc:spChg>
        <pc:spChg chg="mod">
          <ac:chgData name="ALEXANDRE" userId="734048d45b8f99b5" providerId="LiveId" clId="{7D954116-2002-4EA9-94DA-B30A40102AC5}" dt="2021-02-05T14:04:05.100" v="112" actId="403"/>
          <ac:spMkLst>
            <pc:docMk/>
            <pc:sldMk cId="663909736" sldId="679"/>
            <ac:spMk id="3" creationId="{309788A0-D726-4870-A4C5-62CF326C1900}"/>
          </ac:spMkLst>
        </pc:spChg>
        <pc:picChg chg="add mod">
          <ac:chgData name="ALEXANDRE" userId="734048d45b8f99b5" providerId="LiveId" clId="{7D954116-2002-4EA9-94DA-B30A40102AC5}" dt="2021-02-05T14:03:17.139" v="94" actId="1076"/>
          <ac:picMkLst>
            <pc:docMk/>
            <pc:sldMk cId="663909736" sldId="679"/>
            <ac:picMk id="1026" creationId="{AE75D860-AF77-4386-B9C3-0AEEC78C985D}"/>
          </ac:picMkLst>
        </pc:picChg>
      </pc:sldChg>
      <pc:sldChg chg="addSp delSp modSp add mod">
        <pc:chgData name="ALEXANDRE" userId="734048d45b8f99b5" providerId="LiveId" clId="{7D954116-2002-4EA9-94DA-B30A40102AC5}" dt="2021-02-05T14:14:40.255" v="310" actId="1076"/>
        <pc:sldMkLst>
          <pc:docMk/>
          <pc:sldMk cId="3344318014" sldId="680"/>
        </pc:sldMkLst>
        <pc:spChg chg="mod">
          <ac:chgData name="ALEXANDRE" userId="734048d45b8f99b5" providerId="LiveId" clId="{7D954116-2002-4EA9-94DA-B30A40102AC5}" dt="2021-02-05T14:14:36.227" v="309" actId="403"/>
          <ac:spMkLst>
            <pc:docMk/>
            <pc:sldMk cId="3344318014" sldId="680"/>
            <ac:spMk id="3" creationId="{309788A0-D726-4870-A4C5-62CF326C1900}"/>
          </ac:spMkLst>
        </pc:spChg>
        <pc:picChg chg="del">
          <ac:chgData name="ALEXANDRE" userId="734048d45b8f99b5" providerId="LiveId" clId="{7D954116-2002-4EA9-94DA-B30A40102AC5}" dt="2021-02-05T14:05:32.353" v="121" actId="478"/>
          <ac:picMkLst>
            <pc:docMk/>
            <pc:sldMk cId="3344318014" sldId="680"/>
            <ac:picMk id="1026" creationId="{AE75D860-AF77-4386-B9C3-0AEEC78C985D}"/>
          </ac:picMkLst>
        </pc:picChg>
        <pc:picChg chg="add del mod">
          <ac:chgData name="ALEXANDRE" userId="734048d45b8f99b5" providerId="LiveId" clId="{7D954116-2002-4EA9-94DA-B30A40102AC5}" dt="2021-02-05T14:14:15.207" v="298" actId="478"/>
          <ac:picMkLst>
            <pc:docMk/>
            <pc:sldMk cId="3344318014" sldId="680"/>
            <ac:picMk id="2050" creationId="{F930644F-3ED8-4FE5-9371-82B83FBB864F}"/>
          </ac:picMkLst>
        </pc:picChg>
        <pc:picChg chg="add mod">
          <ac:chgData name="ALEXANDRE" userId="734048d45b8f99b5" providerId="LiveId" clId="{7D954116-2002-4EA9-94DA-B30A40102AC5}" dt="2021-02-05T14:14:40.255" v="310" actId="1076"/>
          <ac:picMkLst>
            <pc:docMk/>
            <pc:sldMk cId="3344318014" sldId="680"/>
            <ac:picMk id="2052" creationId="{06815387-3378-450A-A58A-46EB7DE2A8C0}"/>
          </ac:picMkLst>
        </pc:picChg>
      </pc:sldChg>
      <pc:sldChg chg="addSp delSp modSp add mod">
        <pc:chgData name="ALEXANDRE" userId="734048d45b8f99b5" providerId="LiveId" clId="{7D954116-2002-4EA9-94DA-B30A40102AC5}" dt="2021-02-05T14:08:15.406" v="154" actId="1076"/>
        <pc:sldMkLst>
          <pc:docMk/>
          <pc:sldMk cId="1754318944" sldId="681"/>
        </pc:sldMkLst>
        <pc:spChg chg="mod">
          <ac:chgData name="ALEXANDRE" userId="734048d45b8f99b5" providerId="LiveId" clId="{7D954116-2002-4EA9-94DA-B30A40102AC5}" dt="2021-02-05T14:07:40.449" v="150" actId="1076"/>
          <ac:spMkLst>
            <pc:docMk/>
            <pc:sldMk cId="1754318944" sldId="681"/>
            <ac:spMk id="3" creationId="{309788A0-D726-4870-A4C5-62CF326C1900}"/>
          </ac:spMkLst>
        </pc:spChg>
        <pc:picChg chg="del">
          <ac:chgData name="ALEXANDRE" userId="734048d45b8f99b5" providerId="LiveId" clId="{7D954116-2002-4EA9-94DA-B30A40102AC5}" dt="2021-02-05T14:06:48.160" v="139" actId="478"/>
          <ac:picMkLst>
            <pc:docMk/>
            <pc:sldMk cId="1754318944" sldId="681"/>
            <ac:picMk id="2050" creationId="{F930644F-3ED8-4FE5-9371-82B83FBB864F}"/>
          </ac:picMkLst>
        </pc:picChg>
        <pc:picChg chg="add mod">
          <ac:chgData name="ALEXANDRE" userId="734048d45b8f99b5" providerId="LiveId" clId="{7D954116-2002-4EA9-94DA-B30A40102AC5}" dt="2021-02-05T14:08:15.406" v="154" actId="1076"/>
          <ac:picMkLst>
            <pc:docMk/>
            <pc:sldMk cId="1754318944" sldId="681"/>
            <ac:picMk id="3074" creationId="{47F8B2E1-A144-4316-8712-F11AD9B933AA}"/>
          </ac:picMkLst>
        </pc:picChg>
      </pc:sldChg>
      <pc:sldChg chg="addSp delSp modSp add mod modAnim">
        <pc:chgData name="ALEXANDRE" userId="734048d45b8f99b5" providerId="LiveId" clId="{7D954116-2002-4EA9-94DA-B30A40102AC5}" dt="2021-02-05T14:13:15.802" v="293" actId="1076"/>
        <pc:sldMkLst>
          <pc:docMk/>
          <pc:sldMk cId="2927809311" sldId="682"/>
        </pc:sldMkLst>
        <pc:spChg chg="mod">
          <ac:chgData name="ALEXANDRE" userId="734048d45b8f99b5" providerId="LiveId" clId="{7D954116-2002-4EA9-94DA-B30A40102AC5}" dt="2021-02-05T14:09:19.834" v="205" actId="20577"/>
          <ac:spMkLst>
            <pc:docMk/>
            <pc:sldMk cId="2927809311" sldId="682"/>
            <ac:spMk id="2" creationId="{5269264D-4FD9-4B26-8651-290F40FB250E}"/>
          </ac:spMkLst>
        </pc:spChg>
        <pc:spChg chg="mod">
          <ac:chgData name="ALEXANDRE" userId="734048d45b8f99b5" providerId="LiveId" clId="{7D954116-2002-4EA9-94DA-B30A40102AC5}" dt="2021-02-05T14:13:15.802" v="293" actId="1076"/>
          <ac:spMkLst>
            <pc:docMk/>
            <pc:sldMk cId="2927809311" sldId="682"/>
            <ac:spMk id="3" creationId="{309788A0-D726-4870-A4C5-62CF326C1900}"/>
          </ac:spMkLst>
        </pc:spChg>
        <pc:spChg chg="add mod">
          <ac:chgData name="ALEXANDRE" userId="734048d45b8f99b5" providerId="LiveId" clId="{7D954116-2002-4EA9-94DA-B30A40102AC5}" dt="2021-02-05T14:12:41.988" v="283" actId="1076"/>
          <ac:spMkLst>
            <pc:docMk/>
            <pc:sldMk cId="2927809311" sldId="682"/>
            <ac:spMk id="4" creationId="{4E410A25-F93D-4EE1-9A97-C31BC0101F47}"/>
          </ac:spMkLst>
        </pc:spChg>
        <pc:picChg chg="del">
          <ac:chgData name="ALEXANDRE" userId="734048d45b8f99b5" providerId="LiveId" clId="{7D954116-2002-4EA9-94DA-B30A40102AC5}" dt="2021-02-05T14:11:22.002" v="227" actId="478"/>
          <ac:picMkLst>
            <pc:docMk/>
            <pc:sldMk cId="2927809311" sldId="682"/>
            <ac:picMk id="3074" creationId="{47F8B2E1-A144-4316-8712-F11AD9B933AA}"/>
          </ac:picMkLst>
        </pc:picChg>
        <pc:picChg chg="add mod">
          <ac:chgData name="ALEXANDRE" userId="734048d45b8f99b5" providerId="LiveId" clId="{7D954116-2002-4EA9-94DA-B30A40102AC5}" dt="2021-02-05T14:12:37.169" v="282" actId="1076"/>
          <ac:picMkLst>
            <pc:docMk/>
            <pc:sldMk cId="2927809311" sldId="682"/>
            <ac:picMk id="4098" creationId="{519BB014-C107-472A-B8B2-334EB8CA1182}"/>
          </ac:picMkLst>
        </pc:picChg>
      </pc:sldChg>
      <pc:sldChg chg="add del">
        <pc:chgData name="ALEXANDRE" userId="734048d45b8f99b5" providerId="LiveId" clId="{7D954116-2002-4EA9-94DA-B30A40102AC5}" dt="2021-02-05T14:37:09.388" v="530" actId="47"/>
        <pc:sldMkLst>
          <pc:docMk/>
          <pc:sldMk cId="783702383" sldId="683"/>
        </pc:sldMkLst>
      </pc:sldChg>
      <pc:sldChg chg="addSp delSp modSp new mod">
        <pc:chgData name="ALEXANDRE" userId="734048d45b8f99b5" providerId="LiveId" clId="{7D954116-2002-4EA9-94DA-B30A40102AC5}" dt="2021-02-05T14:28:34.819" v="442" actId="1076"/>
        <pc:sldMkLst>
          <pc:docMk/>
          <pc:sldMk cId="2056633812" sldId="684"/>
        </pc:sldMkLst>
        <pc:spChg chg="mod">
          <ac:chgData name="ALEXANDRE" userId="734048d45b8f99b5" providerId="LiveId" clId="{7D954116-2002-4EA9-94DA-B30A40102AC5}" dt="2021-02-05T14:28:34.819" v="442" actId="1076"/>
          <ac:spMkLst>
            <pc:docMk/>
            <pc:sldMk cId="2056633812" sldId="684"/>
            <ac:spMk id="2" creationId="{3F13FE78-1C60-4B6A-8CA1-6B0CB859D780}"/>
          </ac:spMkLst>
        </pc:spChg>
        <pc:spChg chg="mod">
          <ac:chgData name="ALEXANDRE" userId="734048d45b8f99b5" providerId="LiveId" clId="{7D954116-2002-4EA9-94DA-B30A40102AC5}" dt="2021-02-05T14:28:32.171" v="441" actId="1076"/>
          <ac:spMkLst>
            <pc:docMk/>
            <pc:sldMk cId="2056633812" sldId="684"/>
            <ac:spMk id="3" creationId="{B432EAFB-A185-4CD3-A137-32FB91F06A61}"/>
          </ac:spMkLst>
        </pc:spChg>
        <pc:spChg chg="add del mod">
          <ac:chgData name="ALEXANDRE" userId="734048d45b8f99b5" providerId="LiveId" clId="{7D954116-2002-4EA9-94DA-B30A40102AC5}" dt="2021-02-05T14:25:44.948" v="414" actId="478"/>
          <ac:spMkLst>
            <pc:docMk/>
            <pc:sldMk cId="2056633812" sldId="684"/>
            <ac:spMk id="7" creationId="{E0AC68C5-9909-47F1-BF3B-8CC2DE88121F}"/>
          </ac:spMkLst>
        </pc:spChg>
        <pc:picChg chg="add del mod">
          <ac:chgData name="ALEXANDRE" userId="734048d45b8f99b5" providerId="LiveId" clId="{7D954116-2002-4EA9-94DA-B30A40102AC5}" dt="2021-02-05T14:20:16.603" v="368" actId="478"/>
          <ac:picMkLst>
            <pc:docMk/>
            <pc:sldMk cId="2056633812" sldId="684"/>
            <ac:picMk id="5122" creationId="{808B3FBE-5B8F-42CA-9DBC-D0AF75F50E81}"/>
          </ac:picMkLst>
        </pc:picChg>
        <pc:picChg chg="add del mod">
          <ac:chgData name="ALEXANDRE" userId="734048d45b8f99b5" providerId="LiveId" clId="{7D954116-2002-4EA9-94DA-B30A40102AC5}" dt="2021-02-05T14:26:37.462" v="415" actId="478"/>
          <ac:picMkLst>
            <pc:docMk/>
            <pc:sldMk cId="2056633812" sldId="684"/>
            <ac:picMk id="5124" creationId="{24E7EFE5-8932-46EE-B05B-FD973EB7440B}"/>
          </ac:picMkLst>
        </pc:picChg>
        <pc:picChg chg="add del">
          <ac:chgData name="ALEXANDRE" userId="734048d45b8f99b5" providerId="LiveId" clId="{7D954116-2002-4EA9-94DA-B30A40102AC5}" dt="2021-02-05T14:27:00.950" v="417" actId="478"/>
          <ac:picMkLst>
            <pc:docMk/>
            <pc:sldMk cId="2056633812" sldId="684"/>
            <ac:picMk id="5126" creationId="{49A6FCF7-A76A-44D3-A97F-2A5B5B96F36E}"/>
          </ac:picMkLst>
        </pc:picChg>
        <pc:picChg chg="add mod">
          <ac:chgData name="ALEXANDRE" userId="734048d45b8f99b5" providerId="LiveId" clId="{7D954116-2002-4EA9-94DA-B30A40102AC5}" dt="2021-02-05T14:27:04.268" v="419" actId="1076"/>
          <ac:picMkLst>
            <pc:docMk/>
            <pc:sldMk cId="2056633812" sldId="684"/>
            <ac:picMk id="5128" creationId="{0F4AB57D-FE55-4128-B0B7-7896B81914D8}"/>
          </ac:picMkLst>
        </pc:picChg>
      </pc:sldChg>
      <pc:sldChg chg="add del">
        <pc:chgData name="ALEXANDRE" userId="734048d45b8f99b5" providerId="LiveId" clId="{7D954116-2002-4EA9-94DA-B30A40102AC5}" dt="2021-02-05T14:27:34.006" v="424" actId="47"/>
        <pc:sldMkLst>
          <pc:docMk/>
          <pc:sldMk cId="1078597336" sldId="685"/>
        </pc:sldMkLst>
      </pc:sldChg>
      <pc:sldChg chg="addSp delSp modSp add mod">
        <pc:chgData name="ALEXANDRE" userId="734048d45b8f99b5" providerId="LiveId" clId="{7D954116-2002-4EA9-94DA-B30A40102AC5}" dt="2021-02-05T14:28:24.638" v="439" actId="1076"/>
        <pc:sldMkLst>
          <pc:docMk/>
          <pc:sldMk cId="801161314" sldId="686"/>
        </pc:sldMkLst>
        <pc:spChg chg="mod">
          <ac:chgData name="ALEXANDRE" userId="734048d45b8f99b5" providerId="LiveId" clId="{7D954116-2002-4EA9-94DA-B30A40102AC5}" dt="2021-02-05T14:25:38.973" v="411" actId="1076"/>
          <ac:spMkLst>
            <pc:docMk/>
            <pc:sldMk cId="801161314" sldId="686"/>
            <ac:spMk id="3" creationId="{B432EAFB-A185-4CD3-A137-32FB91F06A61}"/>
          </ac:spMkLst>
        </pc:spChg>
        <pc:spChg chg="del mod">
          <ac:chgData name="ALEXANDRE" userId="734048d45b8f99b5" providerId="LiveId" clId="{7D954116-2002-4EA9-94DA-B30A40102AC5}" dt="2021-02-05T14:25:40.855" v="413"/>
          <ac:spMkLst>
            <pc:docMk/>
            <pc:sldMk cId="801161314" sldId="686"/>
            <ac:spMk id="7" creationId="{E0AC68C5-9909-47F1-BF3B-8CC2DE88121F}"/>
          </ac:spMkLst>
        </pc:spChg>
        <pc:picChg chg="add mod">
          <ac:chgData name="ALEXANDRE" userId="734048d45b8f99b5" providerId="LiveId" clId="{7D954116-2002-4EA9-94DA-B30A40102AC5}" dt="2021-02-05T14:28:19.870" v="437" actId="14100"/>
          <ac:picMkLst>
            <pc:docMk/>
            <pc:sldMk cId="801161314" sldId="686"/>
            <ac:picMk id="6" creationId="{2C94E25C-A858-4094-8DB6-4543A14564C5}"/>
          </ac:picMkLst>
        </pc:picChg>
        <pc:picChg chg="add del mod">
          <ac:chgData name="ALEXANDRE" userId="734048d45b8f99b5" providerId="LiveId" clId="{7D954116-2002-4EA9-94DA-B30A40102AC5}" dt="2021-02-05T14:28:24.638" v="439" actId="1076"/>
          <ac:picMkLst>
            <pc:docMk/>
            <pc:sldMk cId="801161314" sldId="686"/>
            <ac:picMk id="5124" creationId="{24E7EFE5-8932-46EE-B05B-FD973EB7440B}"/>
          </ac:picMkLst>
        </pc:picChg>
      </pc:sldChg>
      <pc:sldChg chg="addSp modSp new mod">
        <pc:chgData name="ALEXANDRE" userId="734048d45b8f99b5" providerId="LiveId" clId="{7D954116-2002-4EA9-94DA-B30A40102AC5}" dt="2021-02-05T14:31:28.936" v="493" actId="1076"/>
        <pc:sldMkLst>
          <pc:docMk/>
          <pc:sldMk cId="2141224464" sldId="687"/>
        </pc:sldMkLst>
        <pc:spChg chg="mod">
          <ac:chgData name="ALEXANDRE" userId="734048d45b8f99b5" providerId="LiveId" clId="{7D954116-2002-4EA9-94DA-B30A40102AC5}" dt="2021-02-05T14:29:13.934" v="445" actId="20577"/>
          <ac:spMkLst>
            <pc:docMk/>
            <pc:sldMk cId="2141224464" sldId="687"/>
            <ac:spMk id="2" creationId="{B6FBD445-E3A2-41C6-82EE-374DA002BFF5}"/>
          </ac:spMkLst>
        </pc:spChg>
        <pc:spChg chg="mod">
          <ac:chgData name="ALEXANDRE" userId="734048d45b8f99b5" providerId="LiveId" clId="{7D954116-2002-4EA9-94DA-B30A40102AC5}" dt="2021-02-05T14:31:28.936" v="493" actId="1076"/>
          <ac:spMkLst>
            <pc:docMk/>
            <pc:sldMk cId="2141224464" sldId="687"/>
            <ac:spMk id="3" creationId="{DDC2A323-50E0-45D6-923D-E2F56667114E}"/>
          </ac:spMkLst>
        </pc:spChg>
        <pc:picChg chg="add mod">
          <ac:chgData name="ALEXANDRE" userId="734048d45b8f99b5" providerId="LiveId" clId="{7D954116-2002-4EA9-94DA-B30A40102AC5}" dt="2021-02-05T14:31:20.373" v="488" actId="1076"/>
          <ac:picMkLst>
            <pc:docMk/>
            <pc:sldMk cId="2141224464" sldId="687"/>
            <ac:picMk id="6146" creationId="{384A5F4E-7D98-4361-B25A-99A0CD5B25A4}"/>
          </ac:picMkLst>
        </pc:picChg>
      </pc:sldChg>
      <pc:sldChg chg="addSp delSp modSp add mod">
        <pc:chgData name="ALEXANDRE" userId="734048d45b8f99b5" providerId="LiveId" clId="{7D954116-2002-4EA9-94DA-B30A40102AC5}" dt="2021-02-05T14:33:44.624" v="505" actId="1076"/>
        <pc:sldMkLst>
          <pc:docMk/>
          <pc:sldMk cId="2878074520" sldId="688"/>
        </pc:sldMkLst>
        <pc:spChg chg="mod">
          <ac:chgData name="ALEXANDRE" userId="734048d45b8f99b5" providerId="LiveId" clId="{7D954116-2002-4EA9-94DA-B30A40102AC5}" dt="2021-02-05T14:33:42.729" v="504" actId="1076"/>
          <ac:spMkLst>
            <pc:docMk/>
            <pc:sldMk cId="2878074520" sldId="688"/>
            <ac:spMk id="2" creationId="{B6FBD445-E3A2-41C6-82EE-374DA002BFF5}"/>
          </ac:spMkLst>
        </pc:spChg>
        <pc:picChg chg="del">
          <ac:chgData name="ALEXANDRE" userId="734048d45b8f99b5" providerId="LiveId" clId="{7D954116-2002-4EA9-94DA-B30A40102AC5}" dt="2021-02-05T14:31:59.662" v="496" actId="478"/>
          <ac:picMkLst>
            <pc:docMk/>
            <pc:sldMk cId="2878074520" sldId="688"/>
            <ac:picMk id="6146" creationId="{384A5F4E-7D98-4361-B25A-99A0CD5B25A4}"/>
          </ac:picMkLst>
        </pc:picChg>
        <pc:picChg chg="add mod">
          <ac:chgData name="ALEXANDRE" userId="734048d45b8f99b5" providerId="LiveId" clId="{7D954116-2002-4EA9-94DA-B30A40102AC5}" dt="2021-02-05T14:33:35.381" v="502" actId="1076"/>
          <ac:picMkLst>
            <pc:docMk/>
            <pc:sldMk cId="2878074520" sldId="688"/>
            <ac:picMk id="7170" creationId="{79FE28E5-411F-4880-A807-C447BF6F963F}"/>
          </ac:picMkLst>
        </pc:picChg>
        <pc:picChg chg="add mod">
          <ac:chgData name="ALEXANDRE" userId="734048d45b8f99b5" providerId="LiveId" clId="{7D954116-2002-4EA9-94DA-B30A40102AC5}" dt="2021-02-05T14:33:44.624" v="505" actId="1076"/>
          <ac:picMkLst>
            <pc:docMk/>
            <pc:sldMk cId="2878074520" sldId="688"/>
            <ac:picMk id="7172" creationId="{1177A9B3-EF9E-479E-AE47-26F8D00244BA}"/>
          </ac:picMkLst>
        </pc:picChg>
      </pc:sldChg>
      <pc:sldChg chg="addSp delSp modSp add">
        <pc:chgData name="ALEXANDRE" userId="734048d45b8f99b5" providerId="LiveId" clId="{7D954116-2002-4EA9-94DA-B30A40102AC5}" dt="2021-02-05T14:34:32.879" v="510" actId="14100"/>
        <pc:sldMkLst>
          <pc:docMk/>
          <pc:sldMk cId="783724790" sldId="689"/>
        </pc:sldMkLst>
        <pc:picChg chg="del">
          <ac:chgData name="ALEXANDRE" userId="734048d45b8f99b5" providerId="LiveId" clId="{7D954116-2002-4EA9-94DA-B30A40102AC5}" dt="2021-02-05T14:34:22.190" v="507" actId="478"/>
          <ac:picMkLst>
            <pc:docMk/>
            <pc:sldMk cId="783724790" sldId="689"/>
            <ac:picMk id="7170" creationId="{79FE28E5-411F-4880-A807-C447BF6F963F}"/>
          </ac:picMkLst>
        </pc:picChg>
        <pc:picChg chg="del">
          <ac:chgData name="ALEXANDRE" userId="734048d45b8f99b5" providerId="LiveId" clId="{7D954116-2002-4EA9-94DA-B30A40102AC5}" dt="2021-02-05T14:34:22.190" v="507" actId="478"/>
          <ac:picMkLst>
            <pc:docMk/>
            <pc:sldMk cId="783724790" sldId="689"/>
            <ac:picMk id="7172" creationId="{1177A9B3-EF9E-479E-AE47-26F8D00244BA}"/>
          </ac:picMkLst>
        </pc:picChg>
        <pc:picChg chg="add mod">
          <ac:chgData name="ALEXANDRE" userId="734048d45b8f99b5" providerId="LiveId" clId="{7D954116-2002-4EA9-94DA-B30A40102AC5}" dt="2021-02-05T14:34:32.879" v="510" actId="14100"/>
          <ac:picMkLst>
            <pc:docMk/>
            <pc:sldMk cId="783724790" sldId="689"/>
            <ac:picMk id="8194" creationId="{E99C529C-46D7-4AC2-97BC-420BA9002918}"/>
          </ac:picMkLst>
        </pc:picChg>
      </pc:sldChg>
      <pc:sldChg chg="addSp delSp modSp add mod">
        <pc:chgData name="ALEXANDRE" userId="734048d45b8f99b5" providerId="LiveId" clId="{7D954116-2002-4EA9-94DA-B30A40102AC5}" dt="2021-02-05T14:36:48.247" v="527" actId="1076"/>
        <pc:sldMkLst>
          <pc:docMk/>
          <pc:sldMk cId="2034599618" sldId="690"/>
        </pc:sldMkLst>
        <pc:spChg chg="del">
          <ac:chgData name="ALEXANDRE" userId="734048d45b8f99b5" providerId="LiveId" clId="{7D954116-2002-4EA9-94DA-B30A40102AC5}" dt="2021-02-05T14:36:11.579" v="517" actId="478"/>
          <ac:spMkLst>
            <pc:docMk/>
            <pc:sldMk cId="2034599618" sldId="690"/>
            <ac:spMk id="2" creationId="{B6FBD445-E3A2-41C6-82EE-374DA002BFF5}"/>
          </ac:spMkLst>
        </pc:spChg>
        <pc:spChg chg="add del mod">
          <ac:chgData name="ALEXANDRE" userId="734048d45b8f99b5" providerId="LiveId" clId="{7D954116-2002-4EA9-94DA-B30A40102AC5}" dt="2021-02-05T14:36:15.496" v="518" actId="478"/>
          <ac:spMkLst>
            <pc:docMk/>
            <pc:sldMk cId="2034599618" sldId="690"/>
            <ac:spMk id="7" creationId="{7FCAA869-3A4A-43C0-AE29-83D324F0F9B3}"/>
          </ac:spMkLst>
        </pc:spChg>
        <pc:spChg chg="add mod">
          <ac:chgData name="ALEXANDRE" userId="734048d45b8f99b5" providerId="LiveId" clId="{7D954116-2002-4EA9-94DA-B30A40102AC5}" dt="2021-02-05T14:36:48.247" v="527" actId="1076"/>
          <ac:spMkLst>
            <pc:docMk/>
            <pc:sldMk cId="2034599618" sldId="690"/>
            <ac:spMk id="10" creationId="{228DDDA2-60D9-47EF-A71C-8A9C41C68FAA}"/>
          </ac:spMkLst>
        </pc:spChg>
        <pc:picChg chg="add mod">
          <ac:chgData name="ALEXANDRE" userId="734048d45b8f99b5" providerId="LiveId" clId="{7D954116-2002-4EA9-94DA-B30A40102AC5}" dt="2021-02-05T14:36:08.841" v="516" actId="1076"/>
          <ac:picMkLst>
            <pc:docMk/>
            <pc:sldMk cId="2034599618" sldId="690"/>
            <ac:picMk id="5" creationId="{7C5C0C70-769C-4362-966D-7E50081027B9}"/>
          </ac:picMkLst>
        </pc:picChg>
        <pc:picChg chg="del">
          <ac:chgData name="ALEXANDRE" userId="734048d45b8f99b5" providerId="LiveId" clId="{7D954116-2002-4EA9-94DA-B30A40102AC5}" dt="2021-02-05T14:36:01.398" v="512" actId="478"/>
          <ac:picMkLst>
            <pc:docMk/>
            <pc:sldMk cId="2034599618" sldId="690"/>
            <ac:picMk id="8194" creationId="{E99C529C-46D7-4AC2-97BC-420BA9002918}"/>
          </ac:picMkLst>
        </pc:picChg>
      </pc:sldChg>
      <pc:sldChg chg="add">
        <pc:chgData name="ALEXANDRE" userId="734048d45b8f99b5" providerId="LiveId" clId="{7D954116-2002-4EA9-94DA-B30A40102AC5}" dt="2021-02-05T14:38:02.120" v="539"/>
        <pc:sldMkLst>
          <pc:docMk/>
          <pc:sldMk cId="171946810" sldId="691"/>
        </pc:sldMkLst>
      </pc:sldChg>
      <pc:sldChg chg="delSp add del setBg delDesignElem">
        <pc:chgData name="ALEXANDRE" userId="734048d45b8f99b5" providerId="LiveId" clId="{7D954116-2002-4EA9-94DA-B30A40102AC5}" dt="2021-02-05T14:37:56.854" v="537" actId="47"/>
        <pc:sldMkLst>
          <pc:docMk/>
          <pc:sldMk cId="982030129" sldId="691"/>
        </pc:sldMkLst>
        <pc:spChg chg="del">
          <ac:chgData name="ALEXANDRE" userId="734048d45b8f99b5" providerId="LiveId" clId="{7D954116-2002-4EA9-94DA-B30A40102AC5}" dt="2021-02-05T14:37:41.701" v="533"/>
          <ac:spMkLst>
            <pc:docMk/>
            <pc:sldMk cId="982030129" sldId="691"/>
            <ac:spMk id="23" creationId="{02E941BD-027E-419D-A57B-79D61423B642}"/>
          </ac:spMkLst>
        </pc:spChg>
        <pc:picChg chg="del">
          <ac:chgData name="ALEXANDRE" userId="734048d45b8f99b5" providerId="LiveId" clId="{7D954116-2002-4EA9-94DA-B30A40102AC5}" dt="2021-02-05T14:37:41.701" v="533"/>
          <ac:picMkLst>
            <pc:docMk/>
            <pc:sldMk cId="982030129" sldId="691"/>
            <ac:picMk id="22" creationId="{DEF28D5B-2926-4FE4-BF22-EA37C737E8FE}"/>
          </ac:picMkLst>
        </pc:picChg>
      </pc:sldChg>
      <pc:sldChg chg="delSp add del ord setBg delDesignElem">
        <pc:chgData name="ALEXANDRE" userId="734048d45b8f99b5" providerId="LiveId" clId="{7D954116-2002-4EA9-94DA-B30A40102AC5}" dt="2021-02-05T14:37:58.837" v="538" actId="47"/>
        <pc:sldMkLst>
          <pc:docMk/>
          <pc:sldMk cId="970194998" sldId="692"/>
        </pc:sldMkLst>
        <pc:spChg chg="del">
          <ac:chgData name="ALEXANDRE" userId="734048d45b8f99b5" providerId="LiveId" clId="{7D954116-2002-4EA9-94DA-B30A40102AC5}" dt="2021-02-05T14:37:41.701" v="533"/>
          <ac:spMkLst>
            <pc:docMk/>
            <pc:sldMk cId="970194998" sldId="692"/>
            <ac:spMk id="10" creationId="{AFA67CD3-AB4E-4A7A-BEB8-53C445D8C44E}"/>
          </ac:spMkLst>
        </pc:spChg>
        <pc:spChg chg="del">
          <ac:chgData name="ALEXANDRE" userId="734048d45b8f99b5" providerId="LiveId" clId="{7D954116-2002-4EA9-94DA-B30A40102AC5}" dt="2021-02-05T14:37:41.701" v="533"/>
          <ac:spMkLst>
            <pc:docMk/>
            <pc:sldMk cId="970194998" sldId="692"/>
            <ac:spMk id="14" creationId="{339C8D78-A644-462F-B674-F440635E5353}"/>
          </ac:spMkLst>
        </pc:spChg>
        <pc:picChg chg="del">
          <ac:chgData name="ALEXANDRE" userId="734048d45b8f99b5" providerId="LiveId" clId="{7D954116-2002-4EA9-94DA-B30A40102AC5}" dt="2021-02-05T14:37:41.701" v="533"/>
          <ac:picMkLst>
            <pc:docMk/>
            <pc:sldMk cId="970194998" sldId="692"/>
            <ac:picMk id="12" creationId="{07CF545F-9C2E-4446-97CD-AD92990C2B68}"/>
          </ac:picMkLst>
        </pc:picChg>
      </pc:sldChg>
      <pc:sldChg chg="add ord">
        <pc:chgData name="ALEXANDRE" userId="734048d45b8f99b5" providerId="LiveId" clId="{7D954116-2002-4EA9-94DA-B30A40102AC5}" dt="2021-02-05T14:38:04.741" v="541"/>
        <pc:sldMkLst>
          <pc:docMk/>
          <pc:sldMk cId="3455857905" sldId="692"/>
        </pc:sldMkLst>
      </pc:sldChg>
      <pc:sldMasterChg chg="modSp mod">
        <pc:chgData name="ALEXANDRE" userId="734048d45b8f99b5" providerId="LiveId" clId="{7D954116-2002-4EA9-94DA-B30A40102AC5}" dt="2021-02-05T13:47:58.918" v="2"/>
        <pc:sldMasterMkLst>
          <pc:docMk/>
          <pc:sldMasterMk cId="883465388" sldId="2147483648"/>
        </pc:sldMasterMkLst>
        <pc:spChg chg="mod">
          <ac:chgData name="ALEXANDRE" userId="734048d45b8f99b5" providerId="LiveId" clId="{7D954116-2002-4EA9-94DA-B30A40102AC5}" dt="2021-02-05T13:47:58.918" v="2"/>
          <ac:spMkLst>
            <pc:docMk/>
            <pc:sldMasterMk cId="883465388" sldId="2147483648"/>
            <ac:spMk id="14" creationId="{77897A08-423E-3948-A58C-11916401483C}"/>
          </ac:spMkLst>
        </pc:spChg>
      </pc:sldMasterChg>
    </pc:docChg>
  </pc:docChgLst>
  <pc:docChgLst>
    <pc:chgData name="ALEXANDRE" userId="734048d45b8f99b5" providerId="LiveId" clId="{BE65BC9A-D5EB-410B-8E22-CE8209B13C57}"/>
    <pc:docChg chg="undo custSel addSld delSld modSld sldOrd">
      <pc:chgData name="ALEXANDRE" userId="734048d45b8f99b5" providerId="LiveId" clId="{BE65BC9A-D5EB-410B-8E22-CE8209B13C57}" dt="2021-02-25T18:34:18.128" v="1527"/>
      <pc:docMkLst>
        <pc:docMk/>
      </pc:docMkLst>
      <pc:sldChg chg="modSp mod">
        <pc:chgData name="ALEXANDRE" userId="734048d45b8f99b5" providerId="LiveId" clId="{BE65BC9A-D5EB-410B-8E22-CE8209B13C57}" dt="2021-02-11T19:23:03.678" v="48" actId="1076"/>
        <pc:sldMkLst>
          <pc:docMk/>
          <pc:sldMk cId="3327375177" sldId="298"/>
        </pc:sldMkLst>
        <pc:spChg chg="mod">
          <ac:chgData name="ALEXANDRE" userId="734048d45b8f99b5" providerId="LiveId" clId="{BE65BC9A-D5EB-410B-8E22-CE8209B13C57}" dt="2021-02-11T19:23:03.678" v="48" actId="1076"/>
          <ac:spMkLst>
            <pc:docMk/>
            <pc:sldMk cId="3327375177" sldId="298"/>
            <ac:spMk id="3" creationId="{F98C43E8-F160-4BCE-89D8-815C07EC2CE4}"/>
          </ac:spMkLst>
        </pc:spChg>
      </pc:sldChg>
      <pc:sldChg chg="modSp mod">
        <pc:chgData name="ALEXANDRE" userId="734048d45b8f99b5" providerId="LiveId" clId="{BE65BC9A-D5EB-410B-8E22-CE8209B13C57}" dt="2021-02-11T19:23:08.432" v="49" actId="14100"/>
        <pc:sldMkLst>
          <pc:docMk/>
          <pc:sldMk cId="1079378485" sldId="300"/>
        </pc:sldMkLst>
        <pc:spChg chg="mod">
          <ac:chgData name="ALEXANDRE" userId="734048d45b8f99b5" providerId="LiveId" clId="{BE65BC9A-D5EB-410B-8E22-CE8209B13C57}" dt="2021-02-11T19:23:08.432" v="49" actId="14100"/>
          <ac:spMkLst>
            <pc:docMk/>
            <pc:sldMk cId="1079378485" sldId="300"/>
            <ac:spMk id="3" creationId="{F98C43E8-F160-4BCE-89D8-815C07EC2CE4}"/>
          </ac:spMkLst>
        </pc:spChg>
      </pc:sldChg>
      <pc:sldChg chg="modAnim">
        <pc:chgData name="ALEXANDRE" userId="734048d45b8f99b5" providerId="LiveId" clId="{BE65BC9A-D5EB-410B-8E22-CE8209B13C57}" dt="2021-02-09T00:41:35.022" v="32"/>
        <pc:sldMkLst>
          <pc:docMk/>
          <pc:sldMk cId="2659287604" sldId="301"/>
        </pc:sldMkLst>
      </pc:sldChg>
      <pc:sldChg chg="modSp mod">
        <pc:chgData name="ALEXANDRE" userId="734048d45b8f99b5" providerId="LiveId" clId="{BE65BC9A-D5EB-410B-8E22-CE8209B13C57}" dt="2021-02-09T00:44:17.519" v="33" actId="13926"/>
        <pc:sldMkLst>
          <pc:docMk/>
          <pc:sldMk cId="336970109" sldId="309"/>
        </pc:sldMkLst>
        <pc:spChg chg="mod">
          <ac:chgData name="ALEXANDRE" userId="734048d45b8f99b5" providerId="LiveId" clId="{BE65BC9A-D5EB-410B-8E22-CE8209B13C57}" dt="2021-02-09T00:44:17.519" v="33" actId="13926"/>
          <ac:spMkLst>
            <pc:docMk/>
            <pc:sldMk cId="336970109" sldId="309"/>
            <ac:spMk id="5" creationId="{EF9ABEAE-3377-439A-BB8E-BE3527E4A6EC}"/>
          </ac:spMkLst>
        </pc:spChg>
      </pc:sldChg>
      <pc:sldChg chg="mod modShow">
        <pc:chgData name="ALEXANDRE" userId="734048d45b8f99b5" providerId="LiveId" clId="{BE65BC9A-D5EB-410B-8E22-CE8209B13C57}" dt="2021-02-09T00:48:06.718" v="36" actId="729"/>
        <pc:sldMkLst>
          <pc:docMk/>
          <pc:sldMk cId="4081769783" sldId="311"/>
        </pc:sldMkLst>
      </pc:sldChg>
      <pc:sldChg chg="modSp mod">
        <pc:chgData name="ALEXANDRE" userId="734048d45b8f99b5" providerId="LiveId" clId="{BE65BC9A-D5EB-410B-8E22-CE8209B13C57}" dt="2021-02-09T00:45:15.142" v="34" actId="115"/>
        <pc:sldMkLst>
          <pc:docMk/>
          <pc:sldMk cId="3619338744" sldId="312"/>
        </pc:sldMkLst>
        <pc:spChg chg="mod">
          <ac:chgData name="ALEXANDRE" userId="734048d45b8f99b5" providerId="LiveId" clId="{BE65BC9A-D5EB-410B-8E22-CE8209B13C57}" dt="2021-02-09T00:45:15.142" v="34" actId="115"/>
          <ac:spMkLst>
            <pc:docMk/>
            <pc:sldMk cId="3619338744" sldId="312"/>
            <ac:spMk id="5" creationId="{EF9ABEAE-3377-439A-BB8E-BE3527E4A6EC}"/>
          </ac:spMkLst>
        </pc:spChg>
      </pc:sldChg>
      <pc:sldChg chg="del">
        <pc:chgData name="ALEXANDRE" userId="734048d45b8f99b5" providerId="LiveId" clId="{BE65BC9A-D5EB-410B-8E22-CE8209B13C57}" dt="2021-02-09T01:05:20.392" v="40" actId="47"/>
        <pc:sldMkLst>
          <pc:docMk/>
          <pc:sldMk cId="2055757578" sldId="321"/>
        </pc:sldMkLst>
      </pc:sldChg>
      <pc:sldChg chg="del">
        <pc:chgData name="ALEXANDRE" userId="734048d45b8f99b5" providerId="LiveId" clId="{BE65BC9A-D5EB-410B-8E22-CE8209B13C57}" dt="2021-02-09T01:05:20.493" v="41" actId="47"/>
        <pc:sldMkLst>
          <pc:docMk/>
          <pc:sldMk cId="2273077427" sldId="322"/>
        </pc:sldMkLst>
      </pc:sldChg>
      <pc:sldChg chg="del">
        <pc:chgData name="ALEXANDRE" userId="734048d45b8f99b5" providerId="LiveId" clId="{BE65BC9A-D5EB-410B-8E22-CE8209B13C57}" dt="2021-02-13T10:37:25.369" v="51" actId="47"/>
        <pc:sldMkLst>
          <pc:docMk/>
          <pc:sldMk cId="2850703988" sldId="324"/>
        </pc:sldMkLst>
      </pc:sldChg>
      <pc:sldChg chg="modSp mod">
        <pc:chgData name="ALEXANDRE" userId="734048d45b8f99b5" providerId="LiveId" clId="{BE65BC9A-D5EB-410B-8E22-CE8209B13C57}" dt="2021-02-09T00:33:21.967" v="23" actId="13926"/>
        <pc:sldMkLst>
          <pc:docMk/>
          <pc:sldMk cId="2791660458" sldId="325"/>
        </pc:sldMkLst>
        <pc:spChg chg="mod">
          <ac:chgData name="ALEXANDRE" userId="734048d45b8f99b5" providerId="LiveId" clId="{BE65BC9A-D5EB-410B-8E22-CE8209B13C57}" dt="2021-02-09T00:33:21.967" v="23" actId="13926"/>
          <ac:spMkLst>
            <pc:docMk/>
            <pc:sldMk cId="2791660458" sldId="325"/>
            <ac:spMk id="5" creationId="{9EA39031-E3A7-1E43-8BB3-77F0B1C8C3DA}"/>
          </ac:spMkLst>
        </pc:spChg>
      </pc:sldChg>
      <pc:sldChg chg="modSp mod">
        <pc:chgData name="ALEXANDRE" userId="734048d45b8f99b5" providerId="LiveId" clId="{BE65BC9A-D5EB-410B-8E22-CE8209B13C57}" dt="2021-02-09T00:34:04.260" v="25" actId="13926"/>
        <pc:sldMkLst>
          <pc:docMk/>
          <pc:sldMk cId="3860180113" sldId="326"/>
        </pc:sldMkLst>
        <pc:spChg chg="mod">
          <ac:chgData name="ALEXANDRE" userId="734048d45b8f99b5" providerId="LiveId" clId="{BE65BC9A-D5EB-410B-8E22-CE8209B13C57}" dt="2021-02-09T00:34:04.260" v="25" actId="13926"/>
          <ac:spMkLst>
            <pc:docMk/>
            <pc:sldMk cId="3860180113" sldId="326"/>
            <ac:spMk id="5" creationId="{9EA39031-E3A7-1E43-8BB3-77F0B1C8C3DA}"/>
          </ac:spMkLst>
        </pc:spChg>
      </pc:sldChg>
      <pc:sldChg chg="modSp mod">
        <pc:chgData name="ALEXANDRE" userId="734048d45b8f99b5" providerId="LiveId" clId="{BE65BC9A-D5EB-410B-8E22-CE8209B13C57}" dt="2021-02-11T19:21:51.405" v="42" actId="1076"/>
        <pc:sldMkLst>
          <pc:docMk/>
          <pc:sldMk cId="2789332457" sldId="596"/>
        </pc:sldMkLst>
        <pc:spChg chg="mod">
          <ac:chgData name="ALEXANDRE" userId="734048d45b8f99b5" providerId="LiveId" clId="{BE65BC9A-D5EB-410B-8E22-CE8209B13C57}" dt="2021-02-11T19:21:51.405" v="42" actId="1076"/>
          <ac:spMkLst>
            <pc:docMk/>
            <pc:sldMk cId="2789332457" sldId="596"/>
            <ac:spMk id="25" creationId="{07C3FBF0-C82E-4034-A29A-CAC49063B525}"/>
          </ac:spMkLst>
        </pc:spChg>
      </pc:sldChg>
      <pc:sldChg chg="modSp mod">
        <pc:chgData name="ALEXANDRE" userId="734048d45b8f99b5" providerId="LiveId" clId="{BE65BC9A-D5EB-410B-8E22-CE8209B13C57}" dt="2021-02-11T19:22:17.327" v="43" actId="1076"/>
        <pc:sldMkLst>
          <pc:docMk/>
          <pc:sldMk cId="4105764755" sldId="597"/>
        </pc:sldMkLst>
        <pc:spChg chg="mod">
          <ac:chgData name="ALEXANDRE" userId="734048d45b8f99b5" providerId="LiveId" clId="{BE65BC9A-D5EB-410B-8E22-CE8209B13C57}" dt="2021-02-11T19:22:17.327" v="43" actId="1076"/>
          <ac:spMkLst>
            <pc:docMk/>
            <pc:sldMk cId="4105764755" sldId="597"/>
            <ac:spMk id="2" creationId="{B6BE4BFA-F440-4278-AE7C-C6831E4F8888}"/>
          </ac:spMkLst>
        </pc:spChg>
      </pc:sldChg>
      <pc:sldChg chg="modSp mod">
        <pc:chgData name="ALEXANDRE" userId="734048d45b8f99b5" providerId="LiveId" clId="{BE65BC9A-D5EB-410B-8E22-CE8209B13C57}" dt="2021-02-08T20:50:36.477" v="20" actId="1076"/>
        <pc:sldMkLst>
          <pc:docMk/>
          <pc:sldMk cId="37314596" sldId="603"/>
        </pc:sldMkLst>
        <pc:spChg chg="mod">
          <ac:chgData name="ALEXANDRE" userId="734048d45b8f99b5" providerId="LiveId" clId="{BE65BC9A-D5EB-410B-8E22-CE8209B13C57}" dt="2021-02-08T20:50:36.477" v="20" actId="1076"/>
          <ac:spMkLst>
            <pc:docMk/>
            <pc:sldMk cId="37314596" sldId="603"/>
            <ac:spMk id="8" creationId="{FF2BB295-3EAC-47FE-91C4-6CFBA832E139}"/>
          </ac:spMkLst>
        </pc:spChg>
      </pc:sldChg>
      <pc:sldChg chg="modSp">
        <pc:chgData name="ALEXANDRE" userId="734048d45b8f99b5" providerId="LiveId" clId="{BE65BC9A-D5EB-410B-8E22-CE8209B13C57}" dt="2021-02-16T00:36:59.547" v="56" actId="1076"/>
        <pc:sldMkLst>
          <pc:docMk/>
          <pc:sldMk cId="777782344" sldId="607"/>
        </pc:sldMkLst>
        <pc:picChg chg="mod">
          <ac:chgData name="ALEXANDRE" userId="734048d45b8f99b5" providerId="LiveId" clId="{BE65BC9A-D5EB-410B-8E22-CE8209B13C57}" dt="2021-02-16T00:36:59.547" v="56" actId="1076"/>
          <ac:picMkLst>
            <pc:docMk/>
            <pc:sldMk cId="777782344" sldId="607"/>
            <ac:picMk id="1027" creationId="{9ACC278A-2C2B-4A5C-B383-C46405ABCC55}"/>
          </ac:picMkLst>
        </pc:picChg>
      </pc:sldChg>
      <pc:sldChg chg="modSp del mod">
        <pc:chgData name="ALEXANDRE" userId="734048d45b8f99b5" providerId="LiveId" clId="{BE65BC9A-D5EB-410B-8E22-CE8209B13C57}" dt="2021-02-25T18:10:01.792" v="1400" actId="47"/>
        <pc:sldMkLst>
          <pc:docMk/>
          <pc:sldMk cId="1176138428" sldId="609"/>
        </pc:sldMkLst>
        <pc:spChg chg="mod">
          <ac:chgData name="ALEXANDRE" userId="734048d45b8f99b5" providerId="LiveId" clId="{BE65BC9A-D5EB-410B-8E22-CE8209B13C57}" dt="2021-02-16T01:39:59.923" v="386" actId="20577"/>
          <ac:spMkLst>
            <pc:docMk/>
            <pc:sldMk cId="1176138428" sldId="609"/>
            <ac:spMk id="6" creationId="{3F8EE978-6FC5-4280-9A4C-3C705F56F9F8}"/>
          </ac:spMkLst>
        </pc:spChg>
        <pc:spChg chg="mod">
          <ac:chgData name="ALEXANDRE" userId="734048d45b8f99b5" providerId="LiveId" clId="{BE65BC9A-D5EB-410B-8E22-CE8209B13C57}" dt="2021-02-16T01:40:16.324" v="394" actId="20577"/>
          <ac:spMkLst>
            <pc:docMk/>
            <pc:sldMk cId="1176138428" sldId="609"/>
            <ac:spMk id="7" creationId="{E133F5A0-BA8B-4CA9-9A98-9B4CA1358151}"/>
          </ac:spMkLst>
        </pc:spChg>
        <pc:spChg chg="mod">
          <ac:chgData name="ALEXANDRE" userId="734048d45b8f99b5" providerId="LiveId" clId="{BE65BC9A-D5EB-410B-8E22-CE8209B13C57}" dt="2021-02-16T01:40:03.670" v="387" actId="1076"/>
          <ac:spMkLst>
            <pc:docMk/>
            <pc:sldMk cId="1176138428" sldId="609"/>
            <ac:spMk id="8" creationId="{6A7940E4-5836-47C6-9761-5DD17DDBFD08}"/>
          </ac:spMkLst>
        </pc:spChg>
      </pc:sldChg>
      <pc:sldChg chg="modSp mod">
        <pc:chgData name="ALEXANDRE" userId="734048d45b8f99b5" providerId="LiveId" clId="{BE65BC9A-D5EB-410B-8E22-CE8209B13C57}" dt="2021-02-16T01:24:21.389" v="96" actId="20577"/>
        <pc:sldMkLst>
          <pc:docMk/>
          <pc:sldMk cId="2283047255" sldId="610"/>
        </pc:sldMkLst>
        <pc:spChg chg="mod">
          <ac:chgData name="ALEXANDRE" userId="734048d45b8f99b5" providerId="LiveId" clId="{BE65BC9A-D5EB-410B-8E22-CE8209B13C57}" dt="2021-02-16T01:24:21.389" v="96" actId="20577"/>
          <ac:spMkLst>
            <pc:docMk/>
            <pc:sldMk cId="2283047255" sldId="610"/>
            <ac:spMk id="2" creationId="{1F313D39-E8E2-4C52-AE2C-E56D90EA4A58}"/>
          </ac:spMkLst>
        </pc:spChg>
        <pc:spChg chg="mod">
          <ac:chgData name="ALEXANDRE" userId="734048d45b8f99b5" providerId="LiveId" clId="{BE65BC9A-D5EB-410B-8E22-CE8209B13C57}" dt="2021-02-16T01:20:49.012" v="94" actId="115"/>
          <ac:spMkLst>
            <pc:docMk/>
            <pc:sldMk cId="2283047255" sldId="610"/>
            <ac:spMk id="3" creationId="{52FDA018-047C-4642-9B82-5A0AF906570E}"/>
          </ac:spMkLst>
        </pc:spChg>
      </pc:sldChg>
      <pc:sldChg chg="modSp mod">
        <pc:chgData name="ALEXANDRE" userId="734048d45b8f99b5" providerId="LiveId" clId="{BE65BC9A-D5EB-410B-8E22-CE8209B13C57}" dt="2021-02-16T01:36:57.254" v="383" actId="20577"/>
        <pc:sldMkLst>
          <pc:docMk/>
          <pc:sldMk cId="2359549285" sldId="625"/>
        </pc:sldMkLst>
        <pc:spChg chg="mod">
          <ac:chgData name="ALEXANDRE" userId="734048d45b8f99b5" providerId="LiveId" clId="{BE65BC9A-D5EB-410B-8E22-CE8209B13C57}" dt="2021-02-16T01:36:57.254" v="383" actId="20577"/>
          <ac:spMkLst>
            <pc:docMk/>
            <pc:sldMk cId="2359549285" sldId="625"/>
            <ac:spMk id="3" creationId="{6085FA17-F46A-43A0-BF4A-AA8221321CED}"/>
          </ac:spMkLst>
        </pc:spChg>
      </pc:sldChg>
      <pc:sldChg chg="del">
        <pc:chgData name="ALEXANDRE" userId="734048d45b8f99b5" providerId="LiveId" clId="{BE65BC9A-D5EB-410B-8E22-CE8209B13C57}" dt="2021-02-25T17:48:15.691" v="1034" actId="47"/>
        <pc:sldMkLst>
          <pc:docMk/>
          <pc:sldMk cId="697731922" sldId="626"/>
        </pc:sldMkLst>
      </pc:sldChg>
      <pc:sldChg chg="del">
        <pc:chgData name="ALEXANDRE" userId="734048d45b8f99b5" providerId="LiveId" clId="{BE65BC9A-D5EB-410B-8E22-CE8209B13C57}" dt="2021-02-25T17:48:16.580" v="1035" actId="47"/>
        <pc:sldMkLst>
          <pc:docMk/>
          <pc:sldMk cId="4003733024" sldId="627"/>
        </pc:sldMkLst>
      </pc:sldChg>
      <pc:sldChg chg="del">
        <pc:chgData name="ALEXANDRE" userId="734048d45b8f99b5" providerId="LiveId" clId="{BE65BC9A-D5EB-410B-8E22-CE8209B13C57}" dt="2021-02-25T17:48:17.310" v="1036" actId="47"/>
        <pc:sldMkLst>
          <pc:docMk/>
          <pc:sldMk cId="2812096432" sldId="628"/>
        </pc:sldMkLst>
      </pc:sldChg>
      <pc:sldChg chg="del">
        <pc:chgData name="ALEXANDRE" userId="734048d45b8f99b5" providerId="LiveId" clId="{BE65BC9A-D5EB-410B-8E22-CE8209B13C57}" dt="2021-02-25T17:50:20.650" v="1039" actId="2696"/>
        <pc:sldMkLst>
          <pc:docMk/>
          <pc:sldMk cId="3931374436" sldId="632"/>
        </pc:sldMkLst>
      </pc:sldChg>
      <pc:sldChg chg="modSp add mod">
        <pc:chgData name="ALEXANDRE" userId="734048d45b8f99b5" providerId="LiveId" clId="{BE65BC9A-D5EB-410B-8E22-CE8209B13C57}" dt="2021-02-25T17:51:06.622" v="1051" actId="115"/>
        <pc:sldMkLst>
          <pc:docMk/>
          <pc:sldMk cId="4244937135" sldId="632"/>
        </pc:sldMkLst>
        <pc:spChg chg="mod">
          <ac:chgData name="ALEXANDRE" userId="734048d45b8f99b5" providerId="LiveId" clId="{BE65BC9A-D5EB-410B-8E22-CE8209B13C57}" dt="2021-02-25T17:50:41.391" v="1048" actId="1076"/>
          <ac:spMkLst>
            <pc:docMk/>
            <pc:sldMk cId="4244937135" sldId="632"/>
            <ac:spMk id="2" creationId="{CBB22E4E-5EE7-4745-9819-EF8949169E10}"/>
          </ac:spMkLst>
        </pc:spChg>
        <pc:spChg chg="mod">
          <ac:chgData name="ALEXANDRE" userId="734048d45b8f99b5" providerId="LiveId" clId="{BE65BC9A-D5EB-410B-8E22-CE8209B13C57}" dt="2021-02-25T17:51:06.622" v="1051" actId="115"/>
          <ac:spMkLst>
            <pc:docMk/>
            <pc:sldMk cId="4244937135" sldId="632"/>
            <ac:spMk id="3" creationId="{6B288BC6-4660-4471-9973-652BF487B842}"/>
          </ac:spMkLst>
        </pc:spChg>
      </pc:sldChg>
      <pc:sldChg chg="del">
        <pc:chgData name="ALEXANDRE" userId="734048d45b8f99b5" providerId="LiveId" clId="{BE65BC9A-D5EB-410B-8E22-CE8209B13C57}" dt="2021-02-25T18:10:06.472" v="1404" actId="47"/>
        <pc:sldMkLst>
          <pc:docMk/>
          <pc:sldMk cId="3385664302" sldId="633"/>
        </pc:sldMkLst>
      </pc:sldChg>
      <pc:sldChg chg="add">
        <pc:chgData name="ALEXANDRE" userId="734048d45b8f99b5" providerId="LiveId" clId="{BE65BC9A-D5EB-410B-8E22-CE8209B13C57}" dt="2021-02-25T17:50:24.512" v="1040"/>
        <pc:sldMkLst>
          <pc:docMk/>
          <pc:sldMk cId="500943961" sldId="634"/>
        </pc:sldMkLst>
      </pc:sldChg>
      <pc:sldChg chg="del">
        <pc:chgData name="ALEXANDRE" userId="734048d45b8f99b5" providerId="LiveId" clId="{BE65BC9A-D5EB-410B-8E22-CE8209B13C57}" dt="2021-02-25T17:50:20.650" v="1039" actId="2696"/>
        <pc:sldMkLst>
          <pc:docMk/>
          <pc:sldMk cId="2983712578" sldId="634"/>
        </pc:sldMkLst>
      </pc:sldChg>
      <pc:sldChg chg="del">
        <pc:chgData name="ALEXANDRE" userId="734048d45b8f99b5" providerId="LiveId" clId="{BE65BC9A-D5EB-410B-8E22-CE8209B13C57}" dt="2021-02-25T18:10:06.887" v="1405" actId="47"/>
        <pc:sldMkLst>
          <pc:docMk/>
          <pc:sldMk cId="3341444272" sldId="635"/>
        </pc:sldMkLst>
      </pc:sldChg>
      <pc:sldChg chg="del">
        <pc:chgData name="ALEXANDRE" userId="734048d45b8f99b5" providerId="LiveId" clId="{BE65BC9A-D5EB-410B-8E22-CE8209B13C57}" dt="2021-02-25T18:10:07.332" v="1406" actId="47"/>
        <pc:sldMkLst>
          <pc:docMk/>
          <pc:sldMk cId="1186115469" sldId="636"/>
        </pc:sldMkLst>
      </pc:sldChg>
      <pc:sldChg chg="del">
        <pc:chgData name="ALEXANDRE" userId="734048d45b8f99b5" providerId="LiveId" clId="{BE65BC9A-D5EB-410B-8E22-CE8209B13C57}" dt="2021-02-25T18:10:07.707" v="1407" actId="47"/>
        <pc:sldMkLst>
          <pc:docMk/>
          <pc:sldMk cId="2234746540" sldId="637"/>
        </pc:sldMkLst>
      </pc:sldChg>
      <pc:sldChg chg="del">
        <pc:chgData name="ALEXANDRE" userId="734048d45b8f99b5" providerId="LiveId" clId="{BE65BC9A-D5EB-410B-8E22-CE8209B13C57}" dt="2021-02-25T18:10:08.177" v="1408" actId="47"/>
        <pc:sldMkLst>
          <pc:docMk/>
          <pc:sldMk cId="837080729" sldId="638"/>
        </pc:sldMkLst>
      </pc:sldChg>
      <pc:sldChg chg="del">
        <pc:chgData name="ALEXANDRE" userId="734048d45b8f99b5" providerId="LiveId" clId="{BE65BC9A-D5EB-410B-8E22-CE8209B13C57}" dt="2021-02-25T18:03:08.848" v="1262" actId="2696"/>
        <pc:sldMkLst>
          <pc:docMk/>
          <pc:sldMk cId="1813078074" sldId="639"/>
        </pc:sldMkLst>
      </pc:sldChg>
      <pc:sldChg chg="addSp delSp modSp add mod">
        <pc:chgData name="ALEXANDRE" userId="734048d45b8f99b5" providerId="LiveId" clId="{BE65BC9A-D5EB-410B-8E22-CE8209B13C57}" dt="2021-02-25T18:03:45.775" v="1291" actId="1076"/>
        <pc:sldMkLst>
          <pc:docMk/>
          <pc:sldMk cId="2455500439" sldId="639"/>
        </pc:sldMkLst>
        <pc:spChg chg="mod">
          <ac:chgData name="ALEXANDRE" userId="734048d45b8f99b5" providerId="LiveId" clId="{BE65BC9A-D5EB-410B-8E22-CE8209B13C57}" dt="2021-02-25T18:03:32.867" v="1285" actId="20577"/>
          <ac:spMkLst>
            <pc:docMk/>
            <pc:sldMk cId="2455500439" sldId="639"/>
            <ac:spMk id="2" creationId="{CBB22E4E-5EE7-4745-9819-EF8949169E10}"/>
          </ac:spMkLst>
        </pc:spChg>
        <pc:spChg chg="del">
          <ac:chgData name="ALEXANDRE" userId="734048d45b8f99b5" providerId="LiveId" clId="{BE65BC9A-D5EB-410B-8E22-CE8209B13C57}" dt="2021-02-25T18:03:36.255" v="1286" actId="478"/>
          <ac:spMkLst>
            <pc:docMk/>
            <pc:sldMk cId="2455500439" sldId="639"/>
            <ac:spMk id="3" creationId="{9B65B8EA-2363-4A07-BDBC-DC63F1027DEC}"/>
          </ac:spMkLst>
        </pc:spChg>
        <pc:spChg chg="del">
          <ac:chgData name="ALEXANDRE" userId="734048d45b8f99b5" providerId="LiveId" clId="{BE65BC9A-D5EB-410B-8E22-CE8209B13C57}" dt="2021-02-25T18:03:40.720" v="1288" actId="478"/>
          <ac:spMkLst>
            <pc:docMk/>
            <pc:sldMk cId="2455500439" sldId="639"/>
            <ac:spMk id="6" creationId="{087157C4-44F9-42CC-9E56-30B0BAECB9C3}"/>
          </ac:spMkLst>
        </pc:spChg>
        <pc:spChg chg="add del mod">
          <ac:chgData name="ALEXANDRE" userId="734048d45b8f99b5" providerId="LiveId" clId="{BE65BC9A-D5EB-410B-8E22-CE8209B13C57}" dt="2021-02-25T18:03:38.685" v="1287" actId="478"/>
          <ac:spMkLst>
            <pc:docMk/>
            <pc:sldMk cId="2455500439" sldId="639"/>
            <ac:spMk id="7" creationId="{C99E6F03-40EC-4FD7-A813-54C6EC31C354}"/>
          </ac:spMkLst>
        </pc:spChg>
        <pc:picChg chg="mod">
          <ac:chgData name="ALEXANDRE" userId="734048d45b8f99b5" providerId="LiveId" clId="{BE65BC9A-D5EB-410B-8E22-CE8209B13C57}" dt="2021-02-25T18:03:45.775" v="1291" actId="1076"/>
          <ac:picMkLst>
            <pc:docMk/>
            <pc:sldMk cId="2455500439" sldId="639"/>
            <ac:picMk id="5" creationId="{420EB01F-4D2D-4959-9A49-5AABCA981C7C}"/>
          </ac:picMkLst>
        </pc:picChg>
      </pc:sldChg>
      <pc:sldChg chg="modSp add mod">
        <pc:chgData name="ALEXANDRE" userId="734048d45b8f99b5" providerId="LiveId" clId="{BE65BC9A-D5EB-410B-8E22-CE8209B13C57}" dt="2021-02-25T18:05:40.660" v="1319" actId="20577"/>
        <pc:sldMkLst>
          <pc:docMk/>
          <pc:sldMk cId="377432247" sldId="649"/>
        </pc:sldMkLst>
        <pc:spChg chg="mod">
          <ac:chgData name="ALEXANDRE" userId="734048d45b8f99b5" providerId="LiveId" clId="{BE65BC9A-D5EB-410B-8E22-CE8209B13C57}" dt="2021-02-25T18:05:40.660" v="1319" actId="20577"/>
          <ac:spMkLst>
            <pc:docMk/>
            <pc:sldMk cId="377432247" sldId="649"/>
            <ac:spMk id="2" creationId="{C31EABF5-2BDC-4677-8068-5810978B0B00}"/>
          </ac:spMkLst>
        </pc:spChg>
      </pc:sldChg>
      <pc:sldChg chg="del">
        <pc:chgData name="ALEXANDRE" userId="734048d45b8f99b5" providerId="LiveId" clId="{BE65BC9A-D5EB-410B-8E22-CE8209B13C57}" dt="2021-02-25T18:04:18.156" v="1292" actId="2696"/>
        <pc:sldMkLst>
          <pc:docMk/>
          <pc:sldMk cId="704142481" sldId="649"/>
        </pc:sldMkLst>
      </pc:sldChg>
      <pc:sldChg chg="modSp add del mod">
        <pc:chgData name="ALEXANDRE" userId="734048d45b8f99b5" providerId="LiveId" clId="{BE65BC9A-D5EB-410B-8E22-CE8209B13C57}" dt="2021-02-16T00:49:22.350" v="68" actId="47"/>
        <pc:sldMkLst>
          <pc:docMk/>
          <pc:sldMk cId="3745304031" sldId="655"/>
        </pc:sldMkLst>
        <pc:picChg chg="mod modCrop">
          <ac:chgData name="ALEXANDRE" userId="734048d45b8f99b5" providerId="LiveId" clId="{BE65BC9A-D5EB-410B-8E22-CE8209B13C57}" dt="2021-02-16T00:24:13.160" v="55" actId="732"/>
          <ac:picMkLst>
            <pc:docMk/>
            <pc:sldMk cId="3745304031" sldId="655"/>
            <ac:picMk id="17" creationId="{6901796B-3EBC-4981-BCA1-8698DF1B6055}"/>
          </ac:picMkLst>
        </pc:picChg>
      </pc:sldChg>
      <pc:sldChg chg="delSp modSp mod delAnim">
        <pc:chgData name="ALEXANDRE" userId="734048d45b8f99b5" providerId="LiveId" clId="{BE65BC9A-D5EB-410B-8E22-CE8209B13C57}" dt="2021-02-16T00:37:33.706" v="62" actId="14100"/>
        <pc:sldMkLst>
          <pc:docMk/>
          <pc:sldMk cId="4166210137" sldId="656"/>
        </pc:sldMkLst>
        <pc:spChg chg="del">
          <ac:chgData name="ALEXANDRE" userId="734048d45b8f99b5" providerId="LiveId" clId="{BE65BC9A-D5EB-410B-8E22-CE8209B13C57}" dt="2021-02-16T00:37:27.294" v="59" actId="478"/>
          <ac:spMkLst>
            <pc:docMk/>
            <pc:sldMk cId="4166210137" sldId="656"/>
            <ac:spMk id="9" creationId="{8FDC5103-FD6A-4603-842F-E192FE23A4C3}"/>
          </ac:spMkLst>
        </pc:spChg>
        <pc:spChg chg="mod">
          <ac:chgData name="ALEXANDRE" userId="734048d45b8f99b5" providerId="LiveId" clId="{BE65BC9A-D5EB-410B-8E22-CE8209B13C57}" dt="2021-02-16T00:37:12.805" v="57"/>
          <ac:spMkLst>
            <pc:docMk/>
            <pc:sldMk cId="4166210137" sldId="656"/>
            <ac:spMk id="10" creationId="{2B080FFC-2611-4846-87B0-D4DE6A1A1456}"/>
          </ac:spMkLst>
        </pc:spChg>
        <pc:spChg chg="mod">
          <ac:chgData name="ALEXANDRE" userId="734048d45b8f99b5" providerId="LiveId" clId="{BE65BC9A-D5EB-410B-8E22-CE8209B13C57}" dt="2021-02-16T00:37:33.706" v="62" actId="14100"/>
          <ac:spMkLst>
            <pc:docMk/>
            <pc:sldMk cId="4166210137" sldId="656"/>
            <ac:spMk id="11" creationId="{62A35F36-A477-4D79-AB96-ABB8FA57B05E}"/>
          </ac:spMkLst>
        </pc:spChg>
        <pc:picChg chg="mod modCrop">
          <ac:chgData name="ALEXANDRE" userId="734048d45b8f99b5" providerId="LiveId" clId="{BE65BC9A-D5EB-410B-8E22-CE8209B13C57}" dt="2021-02-16T00:37:30.330" v="60" actId="1076"/>
          <ac:picMkLst>
            <pc:docMk/>
            <pc:sldMk cId="4166210137" sldId="656"/>
            <ac:picMk id="8" creationId="{676367EB-5CF9-4881-9011-82C8A9D94D93}"/>
          </ac:picMkLst>
        </pc:picChg>
      </pc:sldChg>
      <pc:sldChg chg="mod modShow">
        <pc:chgData name="ALEXANDRE" userId="734048d45b8f99b5" providerId="LiveId" clId="{BE65BC9A-D5EB-410B-8E22-CE8209B13C57}" dt="2021-02-16T00:37:40.342" v="63" actId="729"/>
        <pc:sldMkLst>
          <pc:docMk/>
          <pc:sldMk cId="1026568631" sldId="657"/>
        </pc:sldMkLst>
      </pc:sldChg>
      <pc:sldChg chg="addSp modSp mod">
        <pc:chgData name="ALEXANDRE" userId="734048d45b8f99b5" providerId="LiveId" clId="{BE65BC9A-D5EB-410B-8E22-CE8209B13C57}" dt="2021-02-19T14:11:59.209" v="470"/>
        <pc:sldMkLst>
          <pc:docMk/>
          <pc:sldMk cId="821102042" sldId="658"/>
        </pc:sldMkLst>
        <pc:spChg chg="mod">
          <ac:chgData name="ALEXANDRE" userId="734048d45b8f99b5" providerId="LiveId" clId="{BE65BC9A-D5EB-410B-8E22-CE8209B13C57}" dt="2021-02-16T00:50:39.868" v="73" actId="6549"/>
          <ac:spMkLst>
            <pc:docMk/>
            <pc:sldMk cId="821102042" sldId="658"/>
            <ac:spMk id="2" creationId="{1F313D39-E8E2-4C52-AE2C-E56D90EA4A58}"/>
          </ac:spMkLst>
        </pc:spChg>
        <pc:inkChg chg="add">
          <ac:chgData name="ALEXANDRE" userId="734048d45b8f99b5" providerId="LiveId" clId="{BE65BC9A-D5EB-410B-8E22-CE8209B13C57}" dt="2021-02-19T14:11:59.209" v="470"/>
          <ac:inkMkLst>
            <pc:docMk/>
            <pc:sldMk cId="821102042" sldId="658"/>
            <ac:inkMk id="3" creationId="{18836743-2CD7-4453-8DAB-FD3E4EB4EF44}"/>
          </ac:inkMkLst>
        </pc:inkChg>
      </pc:sldChg>
      <pc:sldChg chg="addSp delSp modSp mod">
        <pc:chgData name="ALEXANDRE" userId="734048d45b8f99b5" providerId="LiveId" clId="{BE65BC9A-D5EB-410B-8E22-CE8209B13C57}" dt="2021-02-25T17:20:51.801" v="472" actId="478"/>
        <pc:sldMkLst>
          <pc:docMk/>
          <pc:sldMk cId="2376222334" sldId="659"/>
        </pc:sldMkLst>
        <pc:spChg chg="mod">
          <ac:chgData name="ALEXANDRE" userId="734048d45b8f99b5" providerId="LiveId" clId="{BE65BC9A-D5EB-410B-8E22-CE8209B13C57}" dt="2021-02-16T00:50:44.566" v="74" actId="6549"/>
          <ac:spMkLst>
            <pc:docMk/>
            <pc:sldMk cId="2376222334" sldId="659"/>
            <ac:spMk id="2" creationId="{1F313D39-E8E2-4C52-AE2C-E56D90EA4A58}"/>
          </ac:spMkLst>
        </pc:spChg>
        <pc:picChg chg="mod">
          <ac:chgData name="ALEXANDRE" userId="734048d45b8f99b5" providerId="LiveId" clId="{BE65BC9A-D5EB-410B-8E22-CE8209B13C57}" dt="2021-02-16T01:27:46.869" v="157" actId="1076"/>
          <ac:picMkLst>
            <pc:docMk/>
            <pc:sldMk cId="2376222334" sldId="659"/>
            <ac:picMk id="5126" creationId="{BA593EB6-B22D-436E-8894-3E220A8F09FB}"/>
          </ac:picMkLst>
        </pc:picChg>
        <pc:inkChg chg="add del">
          <ac:chgData name="ALEXANDRE" userId="734048d45b8f99b5" providerId="LiveId" clId="{BE65BC9A-D5EB-410B-8E22-CE8209B13C57}" dt="2021-02-25T17:20:51.801" v="472" actId="478"/>
          <ac:inkMkLst>
            <pc:docMk/>
            <pc:sldMk cId="2376222334" sldId="659"/>
            <ac:inkMk id="3" creationId="{853F709A-70D2-4805-A572-98C74AB32C61}"/>
          </ac:inkMkLst>
        </pc:inkChg>
      </pc:sldChg>
      <pc:sldChg chg="addSp delSp modSp mod ord">
        <pc:chgData name="ALEXANDRE" userId="734048d45b8f99b5" providerId="LiveId" clId="{BE65BC9A-D5EB-410B-8E22-CE8209B13C57}" dt="2021-02-25T17:20:48.062" v="471" actId="478"/>
        <pc:sldMkLst>
          <pc:docMk/>
          <pc:sldMk cId="4286983259" sldId="660"/>
        </pc:sldMkLst>
        <pc:spChg chg="mod">
          <ac:chgData name="ALEXANDRE" userId="734048d45b8f99b5" providerId="LiveId" clId="{BE65BC9A-D5EB-410B-8E22-CE8209B13C57}" dt="2021-02-16T00:52:18.756" v="77" actId="6549"/>
          <ac:spMkLst>
            <pc:docMk/>
            <pc:sldMk cId="4286983259" sldId="660"/>
            <ac:spMk id="2" creationId="{1F313D39-E8E2-4C52-AE2C-E56D90EA4A58}"/>
          </ac:spMkLst>
        </pc:spChg>
        <pc:spChg chg="mod">
          <ac:chgData name="ALEXANDRE" userId="734048d45b8f99b5" providerId="LiveId" clId="{BE65BC9A-D5EB-410B-8E22-CE8209B13C57}" dt="2021-02-16T01:32:00.660" v="357" actId="1076"/>
          <ac:spMkLst>
            <pc:docMk/>
            <pc:sldMk cId="4286983259" sldId="660"/>
            <ac:spMk id="3" creationId="{8545C984-CC19-4593-B0B7-F25610E6108C}"/>
          </ac:spMkLst>
        </pc:spChg>
        <pc:spChg chg="add mod">
          <ac:chgData name="ALEXANDRE" userId="734048d45b8f99b5" providerId="LiveId" clId="{BE65BC9A-D5EB-410B-8E22-CE8209B13C57}" dt="2021-02-18T17:38:03.678" v="467" actId="113"/>
          <ac:spMkLst>
            <pc:docMk/>
            <pc:sldMk cId="4286983259" sldId="660"/>
            <ac:spMk id="4" creationId="{1DE7D0B0-86A5-4294-BDA8-8028DEE37961}"/>
          </ac:spMkLst>
        </pc:spChg>
        <pc:picChg chg="mod">
          <ac:chgData name="ALEXANDRE" userId="734048d45b8f99b5" providerId="LiveId" clId="{BE65BC9A-D5EB-410B-8E22-CE8209B13C57}" dt="2021-02-16T01:32:00.660" v="357" actId="1076"/>
          <ac:picMkLst>
            <pc:docMk/>
            <pc:sldMk cId="4286983259" sldId="660"/>
            <ac:picMk id="5122" creationId="{F67185D7-76E3-4071-945D-10CCACC6B6F2}"/>
          </ac:picMkLst>
        </pc:picChg>
        <pc:inkChg chg="add del">
          <ac:chgData name="ALEXANDRE" userId="734048d45b8f99b5" providerId="LiveId" clId="{BE65BC9A-D5EB-410B-8E22-CE8209B13C57}" dt="2021-02-25T17:20:48.062" v="471" actId="478"/>
          <ac:inkMkLst>
            <pc:docMk/>
            <pc:sldMk cId="4286983259" sldId="660"/>
            <ac:inkMk id="5" creationId="{43B30F7C-935C-4E8D-B867-DA37D77D7CF3}"/>
          </ac:inkMkLst>
        </pc:inkChg>
      </pc:sldChg>
      <pc:sldChg chg="addSp modSp mod">
        <pc:chgData name="ALEXANDRE" userId="734048d45b8f99b5" providerId="LiveId" clId="{BE65BC9A-D5EB-410B-8E22-CE8209B13C57}" dt="2021-02-16T01:29:19.223" v="213" actId="1076"/>
        <pc:sldMkLst>
          <pc:docMk/>
          <pc:sldMk cId="2035791997" sldId="661"/>
        </pc:sldMkLst>
        <pc:spChg chg="add mod">
          <ac:chgData name="ALEXANDRE" userId="734048d45b8f99b5" providerId="LiveId" clId="{BE65BC9A-D5EB-410B-8E22-CE8209B13C57}" dt="2021-02-16T01:29:19.223" v="213" actId="1076"/>
          <ac:spMkLst>
            <pc:docMk/>
            <pc:sldMk cId="2035791997" sldId="661"/>
            <ac:spMk id="3" creationId="{C6A3FE9B-1D1E-4E5E-8AD5-59041E6B4775}"/>
          </ac:spMkLst>
        </pc:spChg>
      </pc:sldChg>
      <pc:sldChg chg="addSp">
        <pc:chgData name="ALEXANDRE" userId="734048d45b8f99b5" providerId="LiveId" clId="{BE65BC9A-D5EB-410B-8E22-CE8209B13C57}" dt="2021-02-19T14:11:59.209" v="470"/>
        <pc:sldMkLst>
          <pc:docMk/>
          <pc:sldMk cId="208550445" sldId="662"/>
        </pc:sldMkLst>
        <pc:inkChg chg="add">
          <ac:chgData name="ALEXANDRE" userId="734048d45b8f99b5" providerId="LiveId" clId="{BE65BC9A-D5EB-410B-8E22-CE8209B13C57}" dt="2021-02-19T14:11:59.209" v="470"/>
          <ac:inkMkLst>
            <pc:docMk/>
            <pc:sldMk cId="208550445" sldId="662"/>
            <ac:inkMk id="3" creationId="{59E18FB1-9C9E-413D-AF23-27DF3609B0CE}"/>
          </ac:inkMkLst>
        </pc:inkChg>
      </pc:sldChg>
      <pc:sldChg chg="addSp delSp modSp mod modAnim">
        <pc:chgData name="ALEXANDRE" userId="734048d45b8f99b5" providerId="LiveId" clId="{BE65BC9A-D5EB-410B-8E22-CE8209B13C57}" dt="2021-02-16T01:35:20.482" v="377"/>
        <pc:sldMkLst>
          <pc:docMk/>
          <pc:sldMk cId="788439980" sldId="663"/>
        </pc:sldMkLst>
        <pc:spChg chg="add mod">
          <ac:chgData name="ALEXANDRE" userId="734048d45b8f99b5" providerId="LiveId" clId="{BE65BC9A-D5EB-410B-8E22-CE8209B13C57}" dt="2021-02-16T01:35:16.754" v="376" actId="1076"/>
          <ac:spMkLst>
            <pc:docMk/>
            <pc:sldMk cId="788439980" sldId="663"/>
            <ac:spMk id="7" creationId="{2B60B059-7EF8-4794-9BD3-F7949A4B788A}"/>
          </ac:spMkLst>
        </pc:spChg>
        <pc:spChg chg="add mod">
          <ac:chgData name="ALEXANDRE" userId="734048d45b8f99b5" providerId="LiveId" clId="{BE65BC9A-D5EB-410B-8E22-CE8209B13C57}" dt="2021-02-16T01:35:10.740" v="373" actId="1076"/>
          <ac:spMkLst>
            <pc:docMk/>
            <pc:sldMk cId="788439980" sldId="663"/>
            <ac:spMk id="8" creationId="{C4B0BE0F-2906-4419-B20C-A4E5E22F47F0}"/>
          </ac:spMkLst>
        </pc:spChg>
        <pc:picChg chg="del">
          <ac:chgData name="ALEXANDRE" userId="734048d45b8f99b5" providerId="LiveId" clId="{BE65BC9A-D5EB-410B-8E22-CE8209B13C57}" dt="2021-02-16T01:34:35.472" v="363" actId="478"/>
          <ac:picMkLst>
            <pc:docMk/>
            <pc:sldMk cId="788439980" sldId="663"/>
            <ac:picMk id="8194" creationId="{238A23DF-E84B-4F0E-A330-522C89BA8CDD}"/>
          </ac:picMkLst>
        </pc:picChg>
        <pc:picChg chg="del">
          <ac:chgData name="ALEXANDRE" userId="734048d45b8f99b5" providerId="LiveId" clId="{BE65BC9A-D5EB-410B-8E22-CE8209B13C57}" dt="2021-02-16T01:34:35.472" v="363" actId="478"/>
          <ac:picMkLst>
            <pc:docMk/>
            <pc:sldMk cId="788439980" sldId="663"/>
            <ac:picMk id="8196" creationId="{2B0590AB-28A2-4BD4-A767-08C0C284603A}"/>
          </ac:picMkLst>
        </pc:picChg>
        <pc:picChg chg="del">
          <ac:chgData name="ALEXANDRE" userId="734048d45b8f99b5" providerId="LiveId" clId="{BE65BC9A-D5EB-410B-8E22-CE8209B13C57}" dt="2021-02-16T01:34:35.472" v="363" actId="478"/>
          <ac:picMkLst>
            <pc:docMk/>
            <pc:sldMk cId="788439980" sldId="663"/>
            <ac:picMk id="8198" creationId="{07CF447B-E135-4223-9020-A39EF6FE5698}"/>
          </ac:picMkLst>
        </pc:picChg>
      </pc:sldChg>
      <pc:sldChg chg="modSp del mod">
        <pc:chgData name="ALEXANDRE" userId="734048d45b8f99b5" providerId="LiveId" clId="{BE65BC9A-D5EB-410B-8E22-CE8209B13C57}" dt="2021-02-16T01:35:24.705" v="378" actId="47"/>
        <pc:sldMkLst>
          <pc:docMk/>
          <pc:sldMk cId="412430910" sldId="664"/>
        </pc:sldMkLst>
        <pc:spChg chg="mod">
          <ac:chgData name="ALEXANDRE" userId="734048d45b8f99b5" providerId="LiveId" clId="{BE65BC9A-D5EB-410B-8E22-CE8209B13C57}" dt="2021-02-16T01:28:39.748" v="167" actId="20577"/>
          <ac:spMkLst>
            <pc:docMk/>
            <pc:sldMk cId="412430910" sldId="664"/>
            <ac:spMk id="2" creationId="{E9164BF6-579D-4FFA-8828-226470B126ED}"/>
          </ac:spMkLst>
        </pc:spChg>
        <pc:spChg chg="mod">
          <ac:chgData name="ALEXANDRE" userId="734048d45b8f99b5" providerId="LiveId" clId="{BE65BC9A-D5EB-410B-8E22-CE8209B13C57}" dt="2021-02-16T01:34:28.219" v="362" actId="14100"/>
          <ac:spMkLst>
            <pc:docMk/>
            <pc:sldMk cId="412430910" sldId="664"/>
            <ac:spMk id="3" creationId="{A39B32D3-3851-485B-B90D-C2B8FA1A06AE}"/>
          </ac:spMkLst>
        </pc:spChg>
      </pc:sldChg>
      <pc:sldChg chg="addSp delSp modSp del mod">
        <pc:chgData name="ALEXANDRE" userId="734048d45b8f99b5" providerId="LiveId" clId="{BE65BC9A-D5EB-410B-8E22-CE8209B13C57}" dt="2021-02-25T18:10:02.314" v="1401" actId="47"/>
        <pc:sldMkLst>
          <pc:docMk/>
          <pc:sldMk cId="2108433420" sldId="665"/>
        </pc:sldMkLst>
        <pc:spChg chg="mod">
          <ac:chgData name="ALEXANDRE" userId="734048d45b8f99b5" providerId="LiveId" clId="{BE65BC9A-D5EB-410B-8E22-CE8209B13C57}" dt="2021-02-16T01:40:28.889" v="395" actId="1076"/>
          <ac:spMkLst>
            <pc:docMk/>
            <pc:sldMk cId="2108433420" sldId="665"/>
            <ac:spMk id="7" creationId="{E133F5A0-BA8B-4CA9-9A98-9B4CA1358151}"/>
          </ac:spMkLst>
        </pc:spChg>
        <pc:inkChg chg="add del">
          <ac:chgData name="ALEXANDRE" userId="734048d45b8f99b5" providerId="LiveId" clId="{BE65BC9A-D5EB-410B-8E22-CE8209B13C57}" dt="2021-02-25T17:21:07" v="473" actId="478"/>
          <ac:inkMkLst>
            <pc:docMk/>
            <pc:sldMk cId="2108433420" sldId="665"/>
            <ac:inkMk id="2" creationId="{7E3A972A-CE3A-42DC-86BD-B9B2A7EFE993}"/>
          </ac:inkMkLst>
        </pc:inkChg>
      </pc:sldChg>
      <pc:sldChg chg="modSp del mod">
        <pc:chgData name="ALEXANDRE" userId="734048d45b8f99b5" providerId="LiveId" clId="{BE65BC9A-D5EB-410B-8E22-CE8209B13C57}" dt="2021-02-18T17:38:53.901" v="468" actId="2696"/>
        <pc:sldMkLst>
          <pc:docMk/>
          <pc:sldMk cId="290428382" sldId="666"/>
        </pc:sldMkLst>
        <pc:spChg chg="mod">
          <ac:chgData name="ALEXANDRE" userId="734048d45b8f99b5" providerId="LiveId" clId="{BE65BC9A-D5EB-410B-8E22-CE8209B13C57}" dt="2021-02-16T01:43:45.472" v="396" actId="20577"/>
          <ac:spMkLst>
            <pc:docMk/>
            <pc:sldMk cId="290428382" sldId="666"/>
            <ac:spMk id="6" creationId="{3F8EE978-6FC5-4280-9A4C-3C705F56F9F8}"/>
          </ac:spMkLst>
        </pc:spChg>
        <pc:spChg chg="mod">
          <ac:chgData name="ALEXANDRE" userId="734048d45b8f99b5" providerId="LiveId" clId="{BE65BC9A-D5EB-410B-8E22-CE8209B13C57}" dt="2021-02-16T01:43:49.779" v="397" actId="1076"/>
          <ac:spMkLst>
            <pc:docMk/>
            <pc:sldMk cId="290428382" sldId="666"/>
            <ac:spMk id="8" creationId="{6A7940E4-5836-47C6-9761-5DD17DDBFD08}"/>
          </ac:spMkLst>
        </pc:spChg>
      </pc:sldChg>
      <pc:sldChg chg="add del">
        <pc:chgData name="ALEXANDRE" userId="734048d45b8f99b5" providerId="LiveId" clId="{BE65BC9A-D5EB-410B-8E22-CE8209B13C57}" dt="2021-02-25T17:48:18.395" v="1037" actId="47"/>
        <pc:sldMkLst>
          <pc:docMk/>
          <pc:sldMk cId="519704962" sldId="666"/>
        </pc:sldMkLst>
      </pc:sldChg>
      <pc:sldChg chg="delSp modSp del mod delAnim">
        <pc:chgData name="ALEXANDRE" userId="734048d45b8f99b5" providerId="LiveId" clId="{BE65BC9A-D5EB-410B-8E22-CE8209B13C57}" dt="2021-02-16T01:12:32.349" v="83" actId="47"/>
        <pc:sldMkLst>
          <pc:docMk/>
          <pc:sldMk cId="3665673146" sldId="667"/>
        </pc:sldMkLst>
        <pc:spChg chg="mod">
          <ac:chgData name="ALEXANDRE" userId="734048d45b8f99b5" providerId="LiveId" clId="{BE65BC9A-D5EB-410B-8E22-CE8209B13C57}" dt="2021-02-16T01:12:21.459" v="80" actId="6549"/>
          <ac:spMkLst>
            <pc:docMk/>
            <pc:sldMk cId="3665673146" sldId="667"/>
            <ac:spMk id="4" creationId="{D8BF7F3C-9F83-4FCB-A5B3-3F4E5C15D967}"/>
          </ac:spMkLst>
        </pc:spChg>
        <pc:spChg chg="del">
          <ac:chgData name="ALEXANDRE" userId="734048d45b8f99b5" providerId="LiveId" clId="{BE65BC9A-D5EB-410B-8E22-CE8209B13C57}" dt="2021-02-16T01:12:24.962" v="81" actId="478"/>
          <ac:spMkLst>
            <pc:docMk/>
            <pc:sldMk cId="3665673146" sldId="667"/>
            <ac:spMk id="5" creationId="{4B892D80-B9BF-40C0-9012-489404B347D2}"/>
          </ac:spMkLst>
        </pc:spChg>
        <pc:spChg chg="del">
          <ac:chgData name="ALEXANDRE" userId="734048d45b8f99b5" providerId="LiveId" clId="{BE65BC9A-D5EB-410B-8E22-CE8209B13C57}" dt="2021-02-16T01:12:13.049" v="78" actId="478"/>
          <ac:spMkLst>
            <pc:docMk/>
            <pc:sldMk cId="3665673146" sldId="667"/>
            <ac:spMk id="6" creationId="{E65886E4-9B67-497F-BB22-6C3D92170BEF}"/>
          </ac:spMkLst>
        </pc:spChg>
        <pc:spChg chg="del">
          <ac:chgData name="ALEXANDRE" userId="734048d45b8f99b5" providerId="LiveId" clId="{BE65BC9A-D5EB-410B-8E22-CE8209B13C57}" dt="2021-02-16T01:12:27.958" v="82" actId="478"/>
          <ac:spMkLst>
            <pc:docMk/>
            <pc:sldMk cId="3665673146" sldId="667"/>
            <ac:spMk id="8" creationId="{ADB246F3-8AB0-4EC2-A6F6-E478EF3120FB}"/>
          </ac:spMkLst>
        </pc:spChg>
        <pc:picChg chg="del">
          <ac:chgData name="ALEXANDRE" userId="734048d45b8f99b5" providerId="LiveId" clId="{BE65BC9A-D5EB-410B-8E22-CE8209B13C57}" dt="2021-02-16T01:12:13.049" v="78" actId="478"/>
          <ac:picMkLst>
            <pc:docMk/>
            <pc:sldMk cId="3665673146" sldId="667"/>
            <ac:picMk id="7" creationId="{D166631F-389E-4106-88E7-19F224FF8ABE}"/>
          </ac:picMkLst>
        </pc:picChg>
        <pc:picChg chg="del">
          <ac:chgData name="ALEXANDRE" userId="734048d45b8f99b5" providerId="LiveId" clId="{BE65BC9A-D5EB-410B-8E22-CE8209B13C57}" dt="2021-02-16T01:12:16.027" v="79" actId="478"/>
          <ac:picMkLst>
            <pc:docMk/>
            <pc:sldMk cId="3665673146" sldId="667"/>
            <ac:picMk id="9" creationId="{E74B30FD-A3CD-4286-98CC-D95B835D3AFA}"/>
          </ac:picMkLst>
        </pc:picChg>
      </pc:sldChg>
      <pc:sldChg chg="addSp delSp modSp del mod">
        <pc:chgData name="ALEXANDRE" userId="734048d45b8f99b5" providerId="LiveId" clId="{BE65BC9A-D5EB-410B-8E22-CE8209B13C57}" dt="2021-02-25T18:10:03.112" v="1402" actId="47"/>
        <pc:sldMkLst>
          <pc:docMk/>
          <pc:sldMk cId="2874943975" sldId="668"/>
        </pc:sldMkLst>
        <pc:spChg chg="mod">
          <ac:chgData name="ALEXANDRE" userId="734048d45b8f99b5" providerId="LiveId" clId="{BE65BC9A-D5EB-410B-8E22-CE8209B13C57}" dt="2021-02-16T01:14:21.795" v="90" actId="1076"/>
          <ac:spMkLst>
            <pc:docMk/>
            <pc:sldMk cId="2874943975" sldId="668"/>
            <ac:spMk id="4" creationId="{D8BF7F3C-9F83-4FCB-A5B3-3F4E5C15D967}"/>
          </ac:spMkLst>
        </pc:spChg>
        <pc:spChg chg="mod">
          <ac:chgData name="ALEXANDRE" userId="734048d45b8f99b5" providerId="LiveId" clId="{BE65BC9A-D5EB-410B-8E22-CE8209B13C57}" dt="2021-02-16T01:14:26.445" v="91" actId="1076"/>
          <ac:spMkLst>
            <pc:docMk/>
            <pc:sldMk cId="2874943975" sldId="668"/>
            <ac:spMk id="5" creationId="{4B892D80-B9BF-40C0-9012-489404B347D2}"/>
          </ac:spMkLst>
        </pc:spChg>
        <pc:inkChg chg="add del">
          <ac:chgData name="ALEXANDRE" userId="734048d45b8f99b5" providerId="LiveId" clId="{BE65BC9A-D5EB-410B-8E22-CE8209B13C57}" dt="2021-02-25T17:21:10.228" v="474" actId="478"/>
          <ac:inkMkLst>
            <pc:docMk/>
            <pc:sldMk cId="2874943975" sldId="668"/>
            <ac:inkMk id="2" creationId="{71F11A7E-A1CD-4575-A338-5846EE309976}"/>
          </ac:inkMkLst>
        </pc:inkChg>
      </pc:sldChg>
      <pc:sldChg chg="del">
        <pc:chgData name="ALEXANDRE" userId="734048d45b8f99b5" providerId="LiveId" clId="{BE65BC9A-D5EB-410B-8E22-CE8209B13C57}" dt="2021-02-25T18:10:04.168" v="1403" actId="47"/>
        <pc:sldMkLst>
          <pc:docMk/>
          <pc:sldMk cId="356384315" sldId="669"/>
        </pc:sldMkLst>
      </pc:sldChg>
      <pc:sldChg chg="del">
        <pc:chgData name="ALEXANDRE" userId="734048d45b8f99b5" providerId="LiveId" clId="{BE65BC9A-D5EB-410B-8E22-CE8209B13C57}" dt="2021-02-25T17:48:19.684" v="1038" actId="47"/>
        <pc:sldMkLst>
          <pc:docMk/>
          <pc:sldMk cId="1877716692" sldId="670"/>
        </pc:sldMkLst>
      </pc:sldChg>
      <pc:sldChg chg="addSp delSp modSp del mod modAnim">
        <pc:chgData name="ALEXANDRE" userId="734048d45b8f99b5" providerId="LiveId" clId="{BE65BC9A-D5EB-410B-8E22-CE8209B13C57}" dt="2021-02-25T18:10:08.942" v="1409" actId="47"/>
        <pc:sldMkLst>
          <pc:docMk/>
          <pc:sldMk cId="421259367" sldId="671"/>
        </pc:sldMkLst>
        <pc:spChg chg="mod">
          <ac:chgData name="ALEXANDRE" userId="734048d45b8f99b5" providerId="LiveId" clId="{BE65BC9A-D5EB-410B-8E22-CE8209B13C57}" dt="2021-02-16T02:12:35.893" v="457" actId="164"/>
          <ac:spMkLst>
            <pc:docMk/>
            <pc:sldMk cId="421259367" sldId="671"/>
            <ac:spMk id="6" creationId="{FD32B9DB-DEE0-426C-8147-CA887E0FCE2E}"/>
          </ac:spMkLst>
        </pc:spChg>
        <pc:spChg chg="mod">
          <ac:chgData name="ALEXANDRE" userId="734048d45b8f99b5" providerId="LiveId" clId="{BE65BC9A-D5EB-410B-8E22-CE8209B13C57}" dt="2021-02-16T02:12:35.893" v="457" actId="164"/>
          <ac:spMkLst>
            <pc:docMk/>
            <pc:sldMk cId="421259367" sldId="671"/>
            <ac:spMk id="9" creationId="{1688206E-3048-430A-8499-CD764AADAF5F}"/>
          </ac:spMkLst>
        </pc:spChg>
        <pc:spChg chg="add del mod">
          <ac:chgData name="ALEXANDRE" userId="734048d45b8f99b5" providerId="LiveId" clId="{BE65BC9A-D5EB-410B-8E22-CE8209B13C57}" dt="2021-02-16T02:11:43.260" v="452" actId="478"/>
          <ac:spMkLst>
            <pc:docMk/>
            <pc:sldMk cId="421259367" sldId="671"/>
            <ac:spMk id="13" creationId="{48B2253C-C7BE-47D2-94E9-18C893FD21A9}"/>
          </ac:spMkLst>
        </pc:spChg>
        <pc:spChg chg="mod">
          <ac:chgData name="ALEXANDRE" userId="734048d45b8f99b5" providerId="LiveId" clId="{BE65BC9A-D5EB-410B-8E22-CE8209B13C57}" dt="2021-02-16T02:13:09.911" v="464" actId="208"/>
          <ac:spMkLst>
            <pc:docMk/>
            <pc:sldMk cId="421259367" sldId="671"/>
            <ac:spMk id="16" creationId="{295282AB-6A50-4B4F-BBC1-88139915F7F9}"/>
          </ac:spMkLst>
        </pc:spChg>
        <pc:spChg chg="del mod">
          <ac:chgData name="ALEXANDRE" userId="734048d45b8f99b5" providerId="LiveId" clId="{BE65BC9A-D5EB-410B-8E22-CE8209B13C57}" dt="2021-02-16T02:12:55.596" v="462" actId="478"/>
          <ac:spMkLst>
            <pc:docMk/>
            <pc:sldMk cId="421259367" sldId="671"/>
            <ac:spMk id="17" creationId="{C0786BEF-0347-470E-BF1A-E65C1B631ED4}"/>
          </ac:spMkLst>
        </pc:spChg>
        <pc:grpChg chg="add mod">
          <ac:chgData name="ALEXANDRE" userId="734048d45b8f99b5" providerId="LiveId" clId="{BE65BC9A-D5EB-410B-8E22-CE8209B13C57}" dt="2021-02-16T02:12:35.893" v="457" actId="164"/>
          <ac:grpSpMkLst>
            <pc:docMk/>
            <pc:sldMk cId="421259367" sldId="671"/>
            <ac:grpSpMk id="14" creationId="{07E0FF4B-4510-4C20-A4F8-29D3D054EAAD}"/>
          </ac:grpSpMkLst>
        </pc:grpChg>
        <pc:grpChg chg="add mod">
          <ac:chgData name="ALEXANDRE" userId="734048d45b8f99b5" providerId="LiveId" clId="{BE65BC9A-D5EB-410B-8E22-CE8209B13C57}" dt="2021-02-16T02:12:45.144" v="460" actId="1076"/>
          <ac:grpSpMkLst>
            <pc:docMk/>
            <pc:sldMk cId="421259367" sldId="671"/>
            <ac:grpSpMk id="15" creationId="{80746FDE-DC6E-4A97-BEF8-D721FD0C2C10}"/>
          </ac:grpSpMkLst>
        </pc:grpChg>
        <pc:cxnChg chg="add mod">
          <ac:chgData name="ALEXANDRE" userId="734048d45b8f99b5" providerId="LiveId" clId="{BE65BC9A-D5EB-410B-8E22-CE8209B13C57}" dt="2021-02-16T02:12:35.893" v="457" actId="164"/>
          <ac:cxnSpMkLst>
            <pc:docMk/>
            <pc:sldMk cId="421259367" sldId="671"/>
            <ac:cxnSpMk id="7" creationId="{E2BC3B7D-4E81-4446-9C43-71B8DEEA6168}"/>
          </ac:cxnSpMkLst>
        </pc:cxnChg>
        <pc:cxnChg chg="mod">
          <ac:chgData name="ALEXANDRE" userId="734048d45b8f99b5" providerId="LiveId" clId="{BE65BC9A-D5EB-410B-8E22-CE8209B13C57}" dt="2021-02-16T02:13:07.037" v="463" actId="208"/>
          <ac:cxnSpMkLst>
            <pc:docMk/>
            <pc:sldMk cId="421259367" sldId="671"/>
            <ac:cxnSpMk id="18" creationId="{1D2F4BC8-E9FB-46C3-B8FA-A4475C7797BA}"/>
          </ac:cxnSpMkLst>
        </pc:cxnChg>
      </pc:sldChg>
      <pc:sldChg chg="modSp del mod">
        <pc:chgData name="ALEXANDRE" userId="734048d45b8f99b5" providerId="LiveId" clId="{BE65BC9A-D5EB-410B-8E22-CE8209B13C57}" dt="2021-02-25T18:10:09.626" v="1410" actId="47"/>
        <pc:sldMkLst>
          <pc:docMk/>
          <pc:sldMk cId="4104358088" sldId="672"/>
        </pc:sldMkLst>
        <pc:spChg chg="mod">
          <ac:chgData name="ALEXANDRE" userId="734048d45b8f99b5" providerId="LiveId" clId="{BE65BC9A-D5EB-410B-8E22-CE8209B13C57}" dt="2021-02-16T02:13:26.839" v="465" actId="1076"/>
          <ac:spMkLst>
            <pc:docMk/>
            <pc:sldMk cId="4104358088" sldId="672"/>
            <ac:spMk id="14" creationId="{53448A5C-DE34-4AD8-8792-09FC83137FD9}"/>
          </ac:spMkLst>
        </pc:spChg>
      </pc:sldChg>
      <pc:sldChg chg="del">
        <pc:chgData name="ALEXANDRE" userId="734048d45b8f99b5" providerId="LiveId" clId="{BE65BC9A-D5EB-410B-8E22-CE8209B13C57}" dt="2021-02-16T02:13:59.149" v="466" actId="47"/>
        <pc:sldMkLst>
          <pc:docMk/>
          <pc:sldMk cId="3655322524" sldId="673"/>
        </pc:sldMkLst>
      </pc:sldChg>
      <pc:sldChg chg="del">
        <pc:chgData name="ALEXANDRE" userId="734048d45b8f99b5" providerId="LiveId" clId="{BE65BC9A-D5EB-410B-8E22-CE8209B13C57}" dt="2021-02-25T18:04:18.156" v="1292" actId="2696"/>
        <pc:sldMkLst>
          <pc:docMk/>
          <pc:sldMk cId="1243404682" sldId="674"/>
        </pc:sldMkLst>
      </pc:sldChg>
      <pc:sldChg chg="add del ord">
        <pc:chgData name="ALEXANDRE" userId="734048d45b8f99b5" providerId="LiveId" clId="{BE65BC9A-D5EB-410B-8E22-CE8209B13C57}" dt="2021-02-25T18:08:17.016" v="1358" actId="47"/>
        <pc:sldMkLst>
          <pc:docMk/>
          <pc:sldMk cId="3576336531" sldId="674"/>
        </pc:sldMkLst>
      </pc:sldChg>
      <pc:sldChg chg="add ord">
        <pc:chgData name="ALEXANDRE" userId="734048d45b8f99b5" providerId="LiveId" clId="{BE65BC9A-D5EB-410B-8E22-CE8209B13C57}" dt="2021-02-25T18:07:26.684" v="1345"/>
        <pc:sldMkLst>
          <pc:docMk/>
          <pc:sldMk cId="112350128" sldId="675"/>
        </pc:sldMkLst>
      </pc:sldChg>
      <pc:sldChg chg="del">
        <pc:chgData name="ALEXANDRE" userId="734048d45b8f99b5" providerId="LiveId" clId="{BE65BC9A-D5EB-410B-8E22-CE8209B13C57}" dt="2021-02-25T18:04:18.156" v="1292" actId="2696"/>
        <pc:sldMkLst>
          <pc:docMk/>
          <pc:sldMk cId="2609125258" sldId="675"/>
        </pc:sldMkLst>
      </pc:sldChg>
      <pc:sldChg chg="modSp mod">
        <pc:chgData name="ALEXANDRE" userId="734048d45b8f99b5" providerId="LiveId" clId="{BE65BC9A-D5EB-410B-8E22-CE8209B13C57}" dt="2021-02-09T00:46:04.467" v="35" actId="13926"/>
        <pc:sldMkLst>
          <pc:docMk/>
          <pc:sldMk cId="3344318014" sldId="680"/>
        </pc:sldMkLst>
        <pc:spChg chg="mod">
          <ac:chgData name="ALEXANDRE" userId="734048d45b8f99b5" providerId="LiveId" clId="{BE65BC9A-D5EB-410B-8E22-CE8209B13C57}" dt="2021-02-09T00:46:04.467" v="35" actId="13926"/>
          <ac:spMkLst>
            <pc:docMk/>
            <pc:sldMk cId="3344318014" sldId="680"/>
            <ac:spMk id="3" creationId="{309788A0-D726-4870-A4C5-62CF326C1900}"/>
          </ac:spMkLst>
        </pc:spChg>
      </pc:sldChg>
      <pc:sldChg chg="addSp delSp modSp new mod ord modAnim">
        <pc:chgData name="ALEXANDRE" userId="734048d45b8f99b5" providerId="LiveId" clId="{BE65BC9A-D5EB-410B-8E22-CE8209B13C57}" dt="2021-02-08T18:46:19.939" v="19" actId="1076"/>
        <pc:sldMkLst>
          <pc:docMk/>
          <pc:sldMk cId="4010805510" sldId="693"/>
        </pc:sldMkLst>
        <pc:spChg chg="del mod">
          <ac:chgData name="ALEXANDRE" userId="734048d45b8f99b5" providerId="LiveId" clId="{BE65BC9A-D5EB-410B-8E22-CE8209B13C57}" dt="2021-02-08T18:46:09.133" v="15" actId="478"/>
          <ac:spMkLst>
            <pc:docMk/>
            <pc:sldMk cId="4010805510" sldId="693"/>
            <ac:spMk id="2" creationId="{195973E1-5597-4765-9066-4F1AC8E5A1E2}"/>
          </ac:spMkLst>
        </pc:spChg>
        <pc:spChg chg="del">
          <ac:chgData name="ALEXANDRE" userId="734048d45b8f99b5" providerId="LiveId" clId="{BE65BC9A-D5EB-410B-8E22-CE8209B13C57}" dt="2021-02-08T18:45:39.944" v="12" actId="478"/>
          <ac:spMkLst>
            <pc:docMk/>
            <pc:sldMk cId="4010805510" sldId="693"/>
            <ac:spMk id="3" creationId="{923BA2DD-2082-4A4C-87A4-0E5A59D21B0D}"/>
          </ac:spMkLst>
        </pc:spChg>
        <pc:spChg chg="add del mod">
          <ac:chgData name="ALEXANDRE" userId="734048d45b8f99b5" providerId="LiveId" clId="{BE65BC9A-D5EB-410B-8E22-CE8209B13C57}" dt="2021-02-08T18:46:12.728" v="16" actId="478"/>
          <ac:spMkLst>
            <pc:docMk/>
            <pc:sldMk cId="4010805510" sldId="693"/>
            <ac:spMk id="6" creationId="{2E2CEDEB-F4B7-4D87-88EE-184789703DEA}"/>
          </ac:spMkLst>
        </pc:spChg>
        <pc:picChg chg="add mod">
          <ac:chgData name="ALEXANDRE" userId="734048d45b8f99b5" providerId="LiveId" clId="{BE65BC9A-D5EB-410B-8E22-CE8209B13C57}" dt="2021-02-08T18:46:19.939" v="19" actId="1076"/>
          <ac:picMkLst>
            <pc:docMk/>
            <pc:sldMk cId="4010805510" sldId="693"/>
            <ac:picMk id="4" creationId="{C2B6D7FD-C756-49B4-8AA1-848F9421E3CC}"/>
          </ac:picMkLst>
        </pc:picChg>
      </pc:sldChg>
      <pc:sldChg chg="add del">
        <pc:chgData name="ALEXANDRE" userId="734048d45b8f99b5" providerId="LiveId" clId="{BE65BC9A-D5EB-410B-8E22-CE8209B13C57}" dt="2021-02-09T01:05:02.903" v="38" actId="47"/>
        <pc:sldMkLst>
          <pc:docMk/>
          <pc:sldMk cId="446762500" sldId="694"/>
        </pc:sldMkLst>
      </pc:sldChg>
      <pc:sldChg chg="add">
        <pc:chgData name="ALEXANDRE" userId="734048d45b8f99b5" providerId="LiveId" clId="{BE65BC9A-D5EB-410B-8E22-CE8209B13C57}" dt="2021-02-09T01:05:14.881" v="39"/>
        <pc:sldMkLst>
          <pc:docMk/>
          <pc:sldMk cId="538042555" sldId="694"/>
        </pc:sldMkLst>
      </pc:sldChg>
      <pc:sldChg chg="modSp add mod">
        <pc:chgData name="ALEXANDRE" userId="734048d45b8f99b5" providerId="LiveId" clId="{BE65BC9A-D5EB-410B-8E22-CE8209B13C57}" dt="2021-02-13T10:37:28.994" v="53" actId="27636"/>
        <pc:sldMkLst>
          <pc:docMk/>
          <pc:sldMk cId="1218537473" sldId="695"/>
        </pc:sldMkLst>
        <pc:spChg chg="mod">
          <ac:chgData name="ALEXANDRE" userId="734048d45b8f99b5" providerId="LiveId" clId="{BE65BC9A-D5EB-410B-8E22-CE8209B13C57}" dt="2021-02-13T10:37:28.994" v="53" actId="27636"/>
          <ac:spMkLst>
            <pc:docMk/>
            <pc:sldMk cId="1218537473" sldId="695"/>
            <ac:spMk id="5" creationId="{9EA39031-E3A7-1E43-8BB3-77F0B1C8C3DA}"/>
          </ac:spMkLst>
        </pc:spChg>
      </pc:sldChg>
      <pc:sldChg chg="modSp add mod">
        <pc:chgData name="ALEXANDRE" userId="734048d45b8f99b5" providerId="LiveId" clId="{BE65BC9A-D5EB-410B-8E22-CE8209B13C57}" dt="2021-02-16T01:25:57.434" v="139" actId="20577"/>
        <pc:sldMkLst>
          <pc:docMk/>
          <pc:sldMk cId="3839734755" sldId="696"/>
        </pc:sldMkLst>
        <pc:spChg chg="mod">
          <ac:chgData name="ALEXANDRE" userId="734048d45b8f99b5" providerId="LiveId" clId="{BE65BC9A-D5EB-410B-8E22-CE8209B13C57}" dt="2021-02-16T01:24:32.766" v="113" actId="20577"/>
          <ac:spMkLst>
            <pc:docMk/>
            <pc:sldMk cId="3839734755" sldId="696"/>
            <ac:spMk id="2" creationId="{1F313D39-E8E2-4C52-AE2C-E56D90EA4A58}"/>
          </ac:spMkLst>
        </pc:spChg>
        <pc:spChg chg="mod">
          <ac:chgData name="ALEXANDRE" userId="734048d45b8f99b5" providerId="LiveId" clId="{BE65BC9A-D5EB-410B-8E22-CE8209B13C57}" dt="2021-02-16T01:25:57.434" v="139" actId="20577"/>
          <ac:spMkLst>
            <pc:docMk/>
            <pc:sldMk cId="3839734755" sldId="696"/>
            <ac:spMk id="3" creationId="{52FDA018-047C-4642-9B82-5A0AF906570E}"/>
          </ac:spMkLst>
        </pc:spChg>
      </pc:sldChg>
      <pc:sldChg chg="addSp modSp add mod">
        <pc:chgData name="ALEXANDRE" userId="734048d45b8f99b5" providerId="LiveId" clId="{BE65BC9A-D5EB-410B-8E22-CE8209B13C57}" dt="2021-02-16T01:27:19.771" v="156" actId="14100"/>
        <pc:sldMkLst>
          <pc:docMk/>
          <pc:sldMk cId="3268146371" sldId="697"/>
        </pc:sldMkLst>
        <pc:spChg chg="mod">
          <ac:chgData name="ALEXANDRE" userId="734048d45b8f99b5" providerId="LiveId" clId="{BE65BC9A-D5EB-410B-8E22-CE8209B13C57}" dt="2021-02-16T01:27:19.771" v="156" actId="14100"/>
          <ac:spMkLst>
            <pc:docMk/>
            <pc:sldMk cId="3268146371" sldId="697"/>
            <ac:spMk id="3" creationId="{52FDA018-047C-4642-9B82-5A0AF906570E}"/>
          </ac:spMkLst>
        </pc:spChg>
        <pc:picChg chg="add mod">
          <ac:chgData name="ALEXANDRE" userId="734048d45b8f99b5" providerId="LiveId" clId="{BE65BC9A-D5EB-410B-8E22-CE8209B13C57}" dt="2021-02-16T01:26:50.329" v="150" actId="1076"/>
          <ac:picMkLst>
            <pc:docMk/>
            <pc:sldMk cId="3268146371" sldId="697"/>
            <ac:picMk id="1026" creationId="{99B6A5FC-A052-4822-9F69-CDCB2738B9D1}"/>
          </ac:picMkLst>
        </pc:picChg>
      </pc:sldChg>
      <pc:sldChg chg="addSp delSp modSp new mod delAnim modAnim">
        <pc:chgData name="ALEXANDRE" userId="734048d45b8f99b5" providerId="LiveId" clId="{BE65BC9A-D5EB-410B-8E22-CE8209B13C57}" dt="2021-02-25T18:27:01.183" v="1445"/>
        <pc:sldMkLst>
          <pc:docMk/>
          <pc:sldMk cId="1728621564" sldId="698"/>
        </pc:sldMkLst>
        <pc:spChg chg="mod">
          <ac:chgData name="ALEXANDRE" userId="734048d45b8f99b5" providerId="LiveId" clId="{BE65BC9A-D5EB-410B-8E22-CE8209B13C57}" dt="2021-02-25T17:29:16.081" v="841" actId="14100"/>
          <ac:spMkLst>
            <pc:docMk/>
            <pc:sldMk cId="1728621564" sldId="698"/>
            <ac:spMk id="2" creationId="{C4D4D8BF-6B0D-4ABA-86C8-8A5AB94D56C2}"/>
          </ac:spMkLst>
        </pc:spChg>
        <pc:spChg chg="del">
          <ac:chgData name="ALEXANDRE" userId="734048d45b8f99b5" providerId="LiveId" clId="{BE65BC9A-D5EB-410B-8E22-CE8209B13C57}" dt="2021-02-25T17:22:01.825" v="500" actId="478"/>
          <ac:spMkLst>
            <pc:docMk/>
            <pc:sldMk cId="1728621564" sldId="698"/>
            <ac:spMk id="3" creationId="{551E76B9-ADEC-4271-B660-B0010024333B}"/>
          </ac:spMkLst>
        </pc:spChg>
        <pc:spChg chg="add del mod">
          <ac:chgData name="ALEXANDRE" userId="734048d45b8f99b5" providerId="LiveId" clId="{BE65BC9A-D5EB-410B-8E22-CE8209B13C57}" dt="2021-02-25T17:33:34.905" v="874" actId="478"/>
          <ac:spMkLst>
            <pc:docMk/>
            <pc:sldMk cId="1728621564" sldId="698"/>
            <ac:spMk id="4" creationId="{97701B1B-6FE6-4420-B962-95B0C6FD3B82}"/>
          </ac:spMkLst>
        </pc:spChg>
        <pc:spChg chg="add mod">
          <ac:chgData name="ALEXANDRE" userId="734048d45b8f99b5" providerId="LiveId" clId="{BE65BC9A-D5EB-410B-8E22-CE8209B13C57}" dt="2021-02-25T17:29:19.489" v="852" actId="20577"/>
          <ac:spMkLst>
            <pc:docMk/>
            <pc:sldMk cId="1728621564" sldId="698"/>
            <ac:spMk id="5" creationId="{8DBB85BC-7E31-4361-8707-9B7C8A1988BD}"/>
          </ac:spMkLst>
        </pc:spChg>
        <pc:spChg chg="add mod">
          <ac:chgData name="ALEXANDRE" userId="734048d45b8f99b5" providerId="LiveId" clId="{BE65BC9A-D5EB-410B-8E22-CE8209B13C57}" dt="2021-02-25T17:30:16.431" v="858" actId="207"/>
          <ac:spMkLst>
            <pc:docMk/>
            <pc:sldMk cId="1728621564" sldId="698"/>
            <ac:spMk id="6" creationId="{5556D356-6F7D-4A94-A4CF-8E60EEB916B6}"/>
          </ac:spMkLst>
        </pc:spChg>
        <pc:spChg chg="add del mod topLvl">
          <ac:chgData name="ALEXANDRE" userId="734048d45b8f99b5" providerId="LiveId" clId="{BE65BC9A-D5EB-410B-8E22-CE8209B13C57}" dt="2021-02-25T17:33:37.476" v="875" actId="478"/>
          <ac:spMkLst>
            <pc:docMk/>
            <pc:sldMk cId="1728621564" sldId="698"/>
            <ac:spMk id="8" creationId="{D5A446BC-EE7B-4DEC-A5E9-365B1E0A92F8}"/>
          </ac:spMkLst>
        </pc:spChg>
        <pc:spChg chg="add mod">
          <ac:chgData name="ALEXANDRE" userId="734048d45b8f99b5" providerId="LiveId" clId="{BE65BC9A-D5EB-410B-8E22-CE8209B13C57}" dt="2021-02-25T17:30:16.431" v="858" actId="207"/>
          <ac:spMkLst>
            <pc:docMk/>
            <pc:sldMk cId="1728621564" sldId="698"/>
            <ac:spMk id="9" creationId="{C62CF05F-1B54-401C-9EBD-7C3AD0806796}"/>
          </ac:spMkLst>
        </pc:spChg>
        <pc:spChg chg="add del mod">
          <ac:chgData name="ALEXANDRE" userId="734048d45b8f99b5" providerId="LiveId" clId="{BE65BC9A-D5EB-410B-8E22-CE8209B13C57}" dt="2021-02-25T17:31:08.158" v="865" actId="478"/>
          <ac:spMkLst>
            <pc:docMk/>
            <pc:sldMk cId="1728621564" sldId="698"/>
            <ac:spMk id="10" creationId="{A92D54AD-F652-4F16-8820-CF2F10229DA2}"/>
          </ac:spMkLst>
        </pc:spChg>
        <pc:spChg chg="add del mod">
          <ac:chgData name="ALEXANDRE" userId="734048d45b8f99b5" providerId="LiveId" clId="{BE65BC9A-D5EB-410B-8E22-CE8209B13C57}" dt="2021-02-25T17:31:08.158" v="865" actId="478"/>
          <ac:spMkLst>
            <pc:docMk/>
            <pc:sldMk cId="1728621564" sldId="698"/>
            <ac:spMk id="11" creationId="{E548C009-58EF-44FF-9124-474FCE4FD1CD}"/>
          </ac:spMkLst>
        </pc:spChg>
        <pc:spChg chg="add del mod">
          <ac:chgData name="ALEXANDRE" userId="734048d45b8f99b5" providerId="LiveId" clId="{BE65BC9A-D5EB-410B-8E22-CE8209B13C57}" dt="2021-02-25T17:31:08.158" v="865" actId="478"/>
          <ac:spMkLst>
            <pc:docMk/>
            <pc:sldMk cId="1728621564" sldId="698"/>
            <ac:spMk id="12" creationId="{C423649B-267E-4779-BB34-492006154C5A}"/>
          </ac:spMkLst>
        </pc:spChg>
        <pc:spChg chg="add del mod">
          <ac:chgData name="ALEXANDRE" userId="734048d45b8f99b5" providerId="LiveId" clId="{BE65BC9A-D5EB-410B-8E22-CE8209B13C57}" dt="2021-02-25T17:31:08.158" v="865" actId="478"/>
          <ac:spMkLst>
            <pc:docMk/>
            <pc:sldMk cId="1728621564" sldId="698"/>
            <ac:spMk id="13" creationId="{9CD434C8-9824-4441-BB13-A8B4168C3629}"/>
          </ac:spMkLst>
        </pc:spChg>
        <pc:spChg chg="add del mod">
          <ac:chgData name="ALEXANDRE" userId="734048d45b8f99b5" providerId="LiveId" clId="{BE65BC9A-D5EB-410B-8E22-CE8209B13C57}" dt="2021-02-25T17:31:08.158" v="865" actId="478"/>
          <ac:spMkLst>
            <pc:docMk/>
            <pc:sldMk cId="1728621564" sldId="698"/>
            <ac:spMk id="14" creationId="{C1B6A599-757C-481C-825D-C42C40A6EB9A}"/>
          </ac:spMkLst>
        </pc:spChg>
        <pc:spChg chg="add del mod">
          <ac:chgData name="ALEXANDRE" userId="734048d45b8f99b5" providerId="LiveId" clId="{BE65BC9A-D5EB-410B-8E22-CE8209B13C57}" dt="2021-02-25T17:31:08.158" v="865" actId="478"/>
          <ac:spMkLst>
            <pc:docMk/>
            <pc:sldMk cId="1728621564" sldId="698"/>
            <ac:spMk id="15" creationId="{8C02819C-E1D2-4288-BE71-098F0997E7A9}"/>
          </ac:spMkLst>
        </pc:spChg>
        <pc:spChg chg="add del mod">
          <ac:chgData name="ALEXANDRE" userId="734048d45b8f99b5" providerId="LiveId" clId="{BE65BC9A-D5EB-410B-8E22-CE8209B13C57}" dt="2021-02-25T17:31:08.158" v="865" actId="478"/>
          <ac:spMkLst>
            <pc:docMk/>
            <pc:sldMk cId="1728621564" sldId="698"/>
            <ac:spMk id="16" creationId="{6CEDF904-ABA5-45FF-A9FD-311387BCF506}"/>
          </ac:spMkLst>
        </pc:spChg>
        <pc:spChg chg="add del mod">
          <ac:chgData name="ALEXANDRE" userId="734048d45b8f99b5" providerId="LiveId" clId="{BE65BC9A-D5EB-410B-8E22-CE8209B13C57}" dt="2021-02-25T17:28:18.621" v="833" actId="478"/>
          <ac:spMkLst>
            <pc:docMk/>
            <pc:sldMk cId="1728621564" sldId="698"/>
            <ac:spMk id="17" creationId="{67A9D8DA-FF56-4BCA-9188-1951B073E641}"/>
          </ac:spMkLst>
        </pc:spChg>
        <pc:spChg chg="add del mod">
          <ac:chgData name="ALEXANDRE" userId="734048d45b8f99b5" providerId="LiveId" clId="{BE65BC9A-D5EB-410B-8E22-CE8209B13C57}" dt="2021-02-25T17:31:08.158" v="865" actId="478"/>
          <ac:spMkLst>
            <pc:docMk/>
            <pc:sldMk cId="1728621564" sldId="698"/>
            <ac:spMk id="18" creationId="{19A677D6-EBFE-4AB9-81FA-A11990186BA1}"/>
          </ac:spMkLst>
        </pc:spChg>
        <pc:spChg chg="add del mod">
          <ac:chgData name="ALEXANDRE" userId="734048d45b8f99b5" providerId="LiveId" clId="{BE65BC9A-D5EB-410B-8E22-CE8209B13C57}" dt="2021-02-25T17:31:08.158" v="865" actId="478"/>
          <ac:spMkLst>
            <pc:docMk/>
            <pc:sldMk cId="1728621564" sldId="698"/>
            <ac:spMk id="19" creationId="{2DABE13E-5C22-451F-99BC-6A1469714025}"/>
          </ac:spMkLst>
        </pc:spChg>
        <pc:spChg chg="add del mod">
          <ac:chgData name="ALEXANDRE" userId="734048d45b8f99b5" providerId="LiveId" clId="{BE65BC9A-D5EB-410B-8E22-CE8209B13C57}" dt="2021-02-25T17:31:08.158" v="865" actId="478"/>
          <ac:spMkLst>
            <pc:docMk/>
            <pc:sldMk cId="1728621564" sldId="698"/>
            <ac:spMk id="20" creationId="{84FA4159-20F0-4DBF-95A8-EE61561839DE}"/>
          </ac:spMkLst>
        </pc:spChg>
        <pc:spChg chg="add del mod">
          <ac:chgData name="ALEXANDRE" userId="734048d45b8f99b5" providerId="LiveId" clId="{BE65BC9A-D5EB-410B-8E22-CE8209B13C57}" dt="2021-02-25T17:31:08.158" v="865" actId="478"/>
          <ac:spMkLst>
            <pc:docMk/>
            <pc:sldMk cId="1728621564" sldId="698"/>
            <ac:spMk id="21" creationId="{0BC97371-BFAD-44B5-99ED-766FD99B3205}"/>
          </ac:spMkLst>
        </pc:spChg>
        <pc:spChg chg="add del mod">
          <ac:chgData name="ALEXANDRE" userId="734048d45b8f99b5" providerId="LiveId" clId="{BE65BC9A-D5EB-410B-8E22-CE8209B13C57}" dt="2021-02-25T17:28:27.213" v="837" actId="478"/>
          <ac:spMkLst>
            <pc:docMk/>
            <pc:sldMk cId="1728621564" sldId="698"/>
            <ac:spMk id="22" creationId="{9BA29890-3C80-4BC8-AF24-EB701E7BD709}"/>
          </ac:spMkLst>
        </pc:spChg>
        <pc:spChg chg="add del mod">
          <ac:chgData name="ALEXANDRE" userId="734048d45b8f99b5" providerId="LiveId" clId="{BE65BC9A-D5EB-410B-8E22-CE8209B13C57}" dt="2021-02-25T17:31:08.158" v="865" actId="478"/>
          <ac:spMkLst>
            <pc:docMk/>
            <pc:sldMk cId="1728621564" sldId="698"/>
            <ac:spMk id="23" creationId="{EB04E149-5B15-4ADD-A1E3-DC0E40C0F88D}"/>
          </ac:spMkLst>
        </pc:spChg>
        <pc:spChg chg="add mod topLvl">
          <ac:chgData name="ALEXANDRE" userId="734048d45b8f99b5" providerId="LiveId" clId="{BE65BC9A-D5EB-410B-8E22-CE8209B13C57}" dt="2021-02-25T18:26:45.438" v="1442" actId="165"/>
          <ac:spMkLst>
            <pc:docMk/>
            <pc:sldMk cId="1728621564" sldId="698"/>
            <ac:spMk id="26" creationId="{675E3356-CFC1-4A57-BA27-937F00FBC9F7}"/>
          </ac:spMkLst>
        </pc:spChg>
        <pc:spChg chg="add del mod">
          <ac:chgData name="ALEXANDRE" userId="734048d45b8f99b5" providerId="LiveId" clId="{BE65BC9A-D5EB-410B-8E22-CE8209B13C57}" dt="2021-02-25T17:34:04.984" v="882" actId="478"/>
          <ac:spMkLst>
            <pc:docMk/>
            <pc:sldMk cId="1728621564" sldId="698"/>
            <ac:spMk id="27" creationId="{39FBA76B-0EE5-4A57-8928-4840320BF42C}"/>
          </ac:spMkLst>
        </pc:spChg>
        <pc:spChg chg="add mod topLvl">
          <ac:chgData name="ALEXANDRE" userId="734048d45b8f99b5" providerId="LiveId" clId="{BE65BC9A-D5EB-410B-8E22-CE8209B13C57}" dt="2021-02-25T18:26:45.438" v="1442" actId="165"/>
          <ac:spMkLst>
            <pc:docMk/>
            <pc:sldMk cId="1728621564" sldId="698"/>
            <ac:spMk id="28" creationId="{43AE6864-CDA6-41E5-80C0-5CBB975F20AB}"/>
          </ac:spMkLst>
        </pc:spChg>
        <pc:spChg chg="add mod topLvl">
          <ac:chgData name="ALEXANDRE" userId="734048d45b8f99b5" providerId="LiveId" clId="{BE65BC9A-D5EB-410B-8E22-CE8209B13C57}" dt="2021-02-25T18:26:45.438" v="1442" actId="165"/>
          <ac:spMkLst>
            <pc:docMk/>
            <pc:sldMk cId="1728621564" sldId="698"/>
            <ac:spMk id="29" creationId="{17EFA5B4-13D0-4A7E-B243-6D3EAD6667DE}"/>
          </ac:spMkLst>
        </pc:spChg>
        <pc:spChg chg="del mod">
          <ac:chgData name="ALEXANDRE" userId="734048d45b8f99b5" providerId="LiveId" clId="{BE65BC9A-D5EB-410B-8E22-CE8209B13C57}" dt="2021-02-25T17:35:36.512" v="901" actId="478"/>
          <ac:spMkLst>
            <pc:docMk/>
            <pc:sldMk cId="1728621564" sldId="698"/>
            <ac:spMk id="31" creationId="{3BE20E64-8C2E-4B9E-BB68-91DBB0F08C45}"/>
          </ac:spMkLst>
        </pc:spChg>
        <pc:spChg chg="del mod topLvl">
          <ac:chgData name="ALEXANDRE" userId="734048d45b8f99b5" providerId="LiveId" clId="{BE65BC9A-D5EB-410B-8E22-CE8209B13C57}" dt="2021-02-25T17:35:36.512" v="901" actId="478"/>
          <ac:spMkLst>
            <pc:docMk/>
            <pc:sldMk cId="1728621564" sldId="698"/>
            <ac:spMk id="33" creationId="{4D94ECA7-DE72-4784-8750-389109E7F8CB}"/>
          </ac:spMkLst>
        </pc:spChg>
        <pc:spChg chg="add mod">
          <ac:chgData name="ALEXANDRE" userId="734048d45b8f99b5" providerId="LiveId" clId="{BE65BC9A-D5EB-410B-8E22-CE8209B13C57}" dt="2021-02-25T18:25:48.350" v="1435" actId="1076"/>
          <ac:spMkLst>
            <pc:docMk/>
            <pc:sldMk cId="1728621564" sldId="698"/>
            <ac:spMk id="35" creationId="{B792EBE9-9109-4E35-97AA-173D4AB48ACF}"/>
          </ac:spMkLst>
        </pc:spChg>
        <pc:spChg chg="add mod">
          <ac:chgData name="ALEXANDRE" userId="734048d45b8f99b5" providerId="LiveId" clId="{BE65BC9A-D5EB-410B-8E22-CE8209B13C57}" dt="2021-02-25T18:25:45.310" v="1434" actId="14100"/>
          <ac:spMkLst>
            <pc:docMk/>
            <pc:sldMk cId="1728621564" sldId="698"/>
            <ac:spMk id="36" creationId="{AEE16BBC-E86A-46B8-A0C4-4E0C9E174813}"/>
          </ac:spMkLst>
        </pc:spChg>
        <pc:grpChg chg="add del mod">
          <ac:chgData name="ALEXANDRE" userId="734048d45b8f99b5" providerId="LiveId" clId="{BE65BC9A-D5EB-410B-8E22-CE8209B13C57}" dt="2021-02-25T17:33:37.476" v="875" actId="478"/>
          <ac:grpSpMkLst>
            <pc:docMk/>
            <pc:sldMk cId="1728621564" sldId="698"/>
            <ac:grpSpMk id="24" creationId="{D98A21DA-1FA6-47E8-9DDB-57D656639992}"/>
          </ac:grpSpMkLst>
        </pc:grpChg>
        <pc:grpChg chg="add mod">
          <ac:chgData name="ALEXANDRE" userId="734048d45b8f99b5" providerId="LiveId" clId="{BE65BC9A-D5EB-410B-8E22-CE8209B13C57}" dt="2021-02-25T17:33:43.294" v="877" actId="1076"/>
          <ac:grpSpMkLst>
            <pc:docMk/>
            <pc:sldMk cId="1728621564" sldId="698"/>
            <ac:grpSpMk id="25" creationId="{D6437991-5EB6-4BA0-A9DC-785478BB819B}"/>
          </ac:grpSpMkLst>
        </pc:grpChg>
        <pc:grpChg chg="add del mod">
          <ac:chgData name="ALEXANDRE" userId="734048d45b8f99b5" providerId="LiveId" clId="{BE65BC9A-D5EB-410B-8E22-CE8209B13C57}" dt="2021-02-25T17:35:36.512" v="901" actId="478"/>
          <ac:grpSpMkLst>
            <pc:docMk/>
            <pc:sldMk cId="1728621564" sldId="698"/>
            <ac:grpSpMk id="30" creationId="{7EEFF07F-1FF6-423F-822D-FC2B1DAC79EC}"/>
          </ac:grpSpMkLst>
        </pc:grpChg>
        <pc:grpChg chg="add del mod">
          <ac:chgData name="ALEXANDRE" userId="734048d45b8f99b5" providerId="LiveId" clId="{BE65BC9A-D5EB-410B-8E22-CE8209B13C57}" dt="2021-02-25T18:26:45.438" v="1442" actId="165"/>
          <ac:grpSpMkLst>
            <pc:docMk/>
            <pc:sldMk cId="1728621564" sldId="698"/>
            <ac:grpSpMk id="34" creationId="{BEE4653E-47EE-4589-B971-A58014FDB121}"/>
          </ac:grpSpMkLst>
        </pc:grpChg>
        <pc:grpChg chg="add mod">
          <ac:chgData name="ALEXANDRE" userId="734048d45b8f99b5" providerId="LiveId" clId="{BE65BC9A-D5EB-410B-8E22-CE8209B13C57}" dt="2021-02-25T18:26:23.514" v="1438" actId="338"/>
          <ac:grpSpMkLst>
            <pc:docMk/>
            <pc:sldMk cId="1728621564" sldId="698"/>
            <ac:grpSpMk id="37" creationId="{84D6BA4F-6F61-447C-BDAC-931584582A15}"/>
          </ac:grpSpMkLst>
        </pc:grpChg>
        <pc:picChg chg="add del mod topLvl modCrop">
          <ac:chgData name="ALEXANDRE" userId="734048d45b8f99b5" providerId="LiveId" clId="{BE65BC9A-D5EB-410B-8E22-CE8209B13C57}" dt="2021-02-25T17:33:39.377" v="876" actId="478"/>
          <ac:picMkLst>
            <pc:docMk/>
            <pc:sldMk cId="1728621564" sldId="698"/>
            <ac:picMk id="7" creationId="{E74B9B7F-944D-42E5-8B34-59B1BC72FE15}"/>
          </ac:picMkLst>
        </pc:picChg>
        <pc:picChg chg="mod topLvl">
          <ac:chgData name="ALEXANDRE" userId="734048d45b8f99b5" providerId="LiveId" clId="{BE65BC9A-D5EB-410B-8E22-CE8209B13C57}" dt="2021-02-25T18:26:45.438" v="1442" actId="165"/>
          <ac:picMkLst>
            <pc:docMk/>
            <pc:sldMk cId="1728621564" sldId="698"/>
            <ac:picMk id="32" creationId="{7A2C3191-FC93-4758-B359-59E6F0C042CD}"/>
          </ac:picMkLst>
        </pc:picChg>
      </pc:sldChg>
      <pc:sldChg chg="addSp delSp modSp add del mod modAnim">
        <pc:chgData name="ALEXANDRE" userId="734048d45b8f99b5" providerId="LiveId" clId="{BE65BC9A-D5EB-410B-8E22-CE8209B13C57}" dt="2021-02-25T18:09:29.677" v="1399" actId="47"/>
        <pc:sldMkLst>
          <pc:docMk/>
          <pc:sldMk cId="1933905608" sldId="699"/>
        </pc:sldMkLst>
        <pc:spChg chg="mod">
          <ac:chgData name="ALEXANDRE" userId="734048d45b8f99b5" providerId="LiveId" clId="{BE65BC9A-D5EB-410B-8E22-CE8209B13C57}" dt="2021-02-25T17:31:01.440" v="864" actId="207"/>
          <ac:spMkLst>
            <pc:docMk/>
            <pc:sldMk cId="1933905608" sldId="699"/>
            <ac:spMk id="10" creationId="{A92D54AD-F652-4F16-8820-CF2F10229DA2}"/>
          </ac:spMkLst>
        </pc:spChg>
        <pc:spChg chg="del">
          <ac:chgData name="ALEXANDRE" userId="734048d45b8f99b5" providerId="LiveId" clId="{BE65BC9A-D5EB-410B-8E22-CE8209B13C57}" dt="2021-02-25T17:31:44.037" v="870" actId="478"/>
          <ac:spMkLst>
            <pc:docMk/>
            <pc:sldMk cId="1933905608" sldId="699"/>
            <ac:spMk id="12" creationId="{C423649B-267E-4779-BB34-492006154C5A}"/>
          </ac:spMkLst>
        </pc:spChg>
        <pc:spChg chg="del">
          <ac:chgData name="ALEXANDRE" userId="734048d45b8f99b5" providerId="LiveId" clId="{BE65BC9A-D5EB-410B-8E22-CE8209B13C57}" dt="2021-02-25T17:31:44.037" v="870" actId="478"/>
          <ac:spMkLst>
            <pc:docMk/>
            <pc:sldMk cId="1933905608" sldId="699"/>
            <ac:spMk id="13" creationId="{9CD434C8-9824-4441-BB13-A8B4168C3629}"/>
          </ac:spMkLst>
        </pc:spChg>
        <pc:spChg chg="del">
          <ac:chgData name="ALEXANDRE" userId="734048d45b8f99b5" providerId="LiveId" clId="{BE65BC9A-D5EB-410B-8E22-CE8209B13C57}" dt="2021-02-25T17:31:44.037" v="870" actId="478"/>
          <ac:spMkLst>
            <pc:docMk/>
            <pc:sldMk cId="1933905608" sldId="699"/>
            <ac:spMk id="14" creationId="{C1B6A599-757C-481C-825D-C42C40A6EB9A}"/>
          </ac:spMkLst>
        </pc:spChg>
        <pc:spChg chg="del">
          <ac:chgData name="ALEXANDRE" userId="734048d45b8f99b5" providerId="LiveId" clId="{BE65BC9A-D5EB-410B-8E22-CE8209B13C57}" dt="2021-02-25T17:31:44.037" v="870" actId="478"/>
          <ac:spMkLst>
            <pc:docMk/>
            <pc:sldMk cId="1933905608" sldId="699"/>
            <ac:spMk id="15" creationId="{8C02819C-E1D2-4288-BE71-098F0997E7A9}"/>
          </ac:spMkLst>
        </pc:spChg>
        <pc:spChg chg="mod">
          <ac:chgData name="ALEXANDRE" userId="734048d45b8f99b5" providerId="LiveId" clId="{BE65BC9A-D5EB-410B-8E22-CE8209B13C57}" dt="2021-02-25T17:31:01.440" v="864" actId="207"/>
          <ac:spMkLst>
            <pc:docMk/>
            <pc:sldMk cId="1933905608" sldId="699"/>
            <ac:spMk id="16" creationId="{6CEDF904-ABA5-45FF-A9FD-311387BCF506}"/>
          </ac:spMkLst>
        </pc:spChg>
        <pc:spChg chg="del">
          <ac:chgData name="ALEXANDRE" userId="734048d45b8f99b5" providerId="LiveId" clId="{BE65BC9A-D5EB-410B-8E22-CE8209B13C57}" dt="2021-02-25T17:31:44.037" v="870" actId="478"/>
          <ac:spMkLst>
            <pc:docMk/>
            <pc:sldMk cId="1933905608" sldId="699"/>
            <ac:spMk id="18" creationId="{19A677D6-EBFE-4AB9-81FA-A11990186BA1}"/>
          </ac:spMkLst>
        </pc:spChg>
        <pc:spChg chg="del">
          <ac:chgData name="ALEXANDRE" userId="734048d45b8f99b5" providerId="LiveId" clId="{BE65BC9A-D5EB-410B-8E22-CE8209B13C57}" dt="2021-02-25T17:31:44.037" v="870" actId="478"/>
          <ac:spMkLst>
            <pc:docMk/>
            <pc:sldMk cId="1933905608" sldId="699"/>
            <ac:spMk id="20" creationId="{84FA4159-20F0-4DBF-95A8-EE61561839DE}"/>
          </ac:spMkLst>
        </pc:spChg>
        <pc:spChg chg="del">
          <ac:chgData name="ALEXANDRE" userId="734048d45b8f99b5" providerId="LiveId" clId="{BE65BC9A-D5EB-410B-8E22-CE8209B13C57}" dt="2021-02-25T17:31:44.037" v="870" actId="478"/>
          <ac:spMkLst>
            <pc:docMk/>
            <pc:sldMk cId="1933905608" sldId="699"/>
            <ac:spMk id="23" creationId="{EB04E149-5B15-4ADD-A1E3-DC0E40C0F88D}"/>
          </ac:spMkLst>
        </pc:spChg>
        <pc:spChg chg="add del mod">
          <ac:chgData name="ALEXANDRE" userId="734048d45b8f99b5" providerId="LiveId" clId="{BE65BC9A-D5EB-410B-8E22-CE8209B13C57}" dt="2021-02-25T17:58:22.601" v="1233"/>
          <ac:spMkLst>
            <pc:docMk/>
            <pc:sldMk cId="1933905608" sldId="699"/>
            <ac:spMk id="26" creationId="{2CF465FA-A6D1-4E19-9998-4888AA199BFF}"/>
          </ac:spMkLst>
        </pc:spChg>
        <pc:spChg chg="add del mod">
          <ac:chgData name="ALEXANDRE" userId="734048d45b8f99b5" providerId="LiveId" clId="{BE65BC9A-D5EB-410B-8E22-CE8209B13C57}" dt="2021-02-25T17:58:22.601" v="1233"/>
          <ac:spMkLst>
            <pc:docMk/>
            <pc:sldMk cId="1933905608" sldId="699"/>
            <ac:spMk id="27" creationId="{F71DA1BF-11A9-4FA9-B81C-16CC55B5EC1C}"/>
          </ac:spMkLst>
        </pc:spChg>
        <pc:picChg chg="del">
          <ac:chgData name="ALEXANDRE" userId="734048d45b8f99b5" providerId="LiveId" clId="{BE65BC9A-D5EB-410B-8E22-CE8209B13C57}" dt="2021-02-25T17:30:45.424" v="861" actId="478"/>
          <ac:picMkLst>
            <pc:docMk/>
            <pc:sldMk cId="1933905608" sldId="699"/>
            <ac:picMk id="7" creationId="{E74B9B7F-944D-42E5-8B34-59B1BC72FE15}"/>
          </ac:picMkLst>
        </pc:picChg>
      </pc:sldChg>
      <pc:sldChg chg="delSp add del mod">
        <pc:chgData name="ALEXANDRE" userId="734048d45b8f99b5" providerId="LiveId" clId="{BE65BC9A-D5EB-410B-8E22-CE8209B13C57}" dt="2021-02-25T18:09:29.677" v="1399" actId="47"/>
        <pc:sldMkLst>
          <pc:docMk/>
          <pc:sldMk cId="993808577" sldId="700"/>
        </pc:sldMkLst>
        <pc:spChg chg="del">
          <ac:chgData name="ALEXANDRE" userId="734048d45b8f99b5" providerId="LiveId" clId="{BE65BC9A-D5EB-410B-8E22-CE8209B13C57}" dt="2021-02-25T17:33:53.607" v="878" actId="21"/>
          <ac:spMkLst>
            <pc:docMk/>
            <pc:sldMk cId="993808577" sldId="700"/>
            <ac:spMk id="10" creationId="{A92D54AD-F652-4F16-8820-CF2F10229DA2}"/>
          </ac:spMkLst>
        </pc:spChg>
        <pc:spChg chg="del">
          <ac:chgData name="ALEXANDRE" userId="734048d45b8f99b5" providerId="LiveId" clId="{BE65BC9A-D5EB-410B-8E22-CE8209B13C57}" dt="2021-02-25T17:33:53.607" v="878" actId="21"/>
          <ac:spMkLst>
            <pc:docMk/>
            <pc:sldMk cId="993808577" sldId="700"/>
            <ac:spMk id="16" creationId="{6CEDF904-ABA5-45FF-A9FD-311387BCF506}"/>
          </ac:spMkLst>
        </pc:spChg>
      </pc:sldChg>
      <pc:sldChg chg="add del">
        <pc:chgData name="ALEXANDRE" userId="734048d45b8f99b5" providerId="LiveId" clId="{BE65BC9A-D5EB-410B-8E22-CE8209B13C57}" dt="2021-02-25T17:36:38.981" v="909" actId="47"/>
        <pc:sldMkLst>
          <pc:docMk/>
          <pc:sldMk cId="2171610447" sldId="701"/>
        </pc:sldMkLst>
      </pc:sldChg>
      <pc:sldChg chg="addSp delSp modSp add mod modAnim">
        <pc:chgData name="ALEXANDRE" userId="734048d45b8f99b5" providerId="LiveId" clId="{BE65BC9A-D5EB-410B-8E22-CE8209B13C57}" dt="2021-02-25T17:41:34.102" v="975"/>
        <pc:sldMkLst>
          <pc:docMk/>
          <pc:sldMk cId="1870305527" sldId="702"/>
        </pc:sldMkLst>
        <pc:spChg chg="add mod">
          <ac:chgData name="ALEXANDRE" userId="734048d45b8f99b5" providerId="LiveId" clId="{BE65BC9A-D5EB-410B-8E22-CE8209B13C57}" dt="2021-02-25T17:39:19.288" v="943" actId="164"/>
          <ac:spMkLst>
            <pc:docMk/>
            <pc:sldMk cId="1870305527" sldId="702"/>
            <ac:spMk id="3" creationId="{A9D318ED-A842-4DD7-9FA9-B47EA14AACCE}"/>
          </ac:spMkLst>
        </pc:spChg>
        <pc:spChg chg="add mod">
          <ac:chgData name="ALEXANDRE" userId="734048d45b8f99b5" providerId="LiveId" clId="{BE65BC9A-D5EB-410B-8E22-CE8209B13C57}" dt="2021-02-25T17:39:56.313" v="951" actId="164"/>
          <ac:spMkLst>
            <pc:docMk/>
            <pc:sldMk cId="1870305527" sldId="702"/>
            <ac:spMk id="7" creationId="{6FC09000-B8B0-4325-B346-5D4CA8CF8A97}"/>
          </ac:spMkLst>
        </pc:spChg>
        <pc:spChg chg="mod topLvl">
          <ac:chgData name="ALEXANDRE" userId="734048d45b8f99b5" providerId="LiveId" clId="{BE65BC9A-D5EB-410B-8E22-CE8209B13C57}" dt="2021-02-25T17:39:19.288" v="943" actId="164"/>
          <ac:spMkLst>
            <pc:docMk/>
            <pc:sldMk cId="1870305527" sldId="702"/>
            <ac:spMk id="13" creationId="{7A90A24C-574F-4900-928D-A3DA02978D34}"/>
          </ac:spMkLst>
        </pc:spChg>
        <pc:spChg chg="del mod topLvl">
          <ac:chgData name="ALEXANDRE" userId="734048d45b8f99b5" providerId="LiveId" clId="{BE65BC9A-D5EB-410B-8E22-CE8209B13C57}" dt="2021-02-25T17:37:25.903" v="919" actId="478"/>
          <ac:spMkLst>
            <pc:docMk/>
            <pc:sldMk cId="1870305527" sldId="702"/>
            <ac:spMk id="14" creationId="{AB4AD101-106A-405C-B480-E22B1F41F742}"/>
          </ac:spMkLst>
        </pc:spChg>
        <pc:spChg chg="add mod">
          <ac:chgData name="ALEXANDRE" userId="734048d45b8f99b5" providerId="LiveId" clId="{BE65BC9A-D5EB-410B-8E22-CE8209B13C57}" dt="2021-02-25T17:39:19.288" v="943" actId="164"/>
          <ac:spMkLst>
            <pc:docMk/>
            <pc:sldMk cId="1870305527" sldId="702"/>
            <ac:spMk id="15" creationId="{65E8C4EB-B515-421C-A323-39E4989B1FE3}"/>
          </ac:spMkLst>
        </pc:spChg>
        <pc:spChg chg="add mod">
          <ac:chgData name="ALEXANDRE" userId="734048d45b8f99b5" providerId="LiveId" clId="{BE65BC9A-D5EB-410B-8E22-CE8209B13C57}" dt="2021-02-25T17:40:27.599" v="963" actId="164"/>
          <ac:spMkLst>
            <pc:docMk/>
            <pc:sldMk cId="1870305527" sldId="702"/>
            <ac:spMk id="22" creationId="{D41EDEBE-5C1C-44F4-8DB7-FF175A108FE9}"/>
          </ac:spMkLst>
        </pc:spChg>
        <pc:spChg chg="add mod">
          <ac:chgData name="ALEXANDRE" userId="734048d45b8f99b5" providerId="LiveId" clId="{BE65BC9A-D5EB-410B-8E22-CE8209B13C57}" dt="2021-02-25T17:41:32.699" v="974" actId="164"/>
          <ac:spMkLst>
            <pc:docMk/>
            <pc:sldMk cId="1870305527" sldId="702"/>
            <ac:spMk id="24" creationId="{867E011B-BBB2-48AA-BFCC-03F3225595A1}"/>
          </ac:spMkLst>
        </pc:spChg>
        <pc:spChg chg="mod">
          <ac:chgData name="ALEXANDRE" userId="734048d45b8f99b5" providerId="LiveId" clId="{BE65BC9A-D5EB-410B-8E22-CE8209B13C57}" dt="2021-02-25T17:36:59.406" v="912" actId="478"/>
          <ac:spMkLst>
            <pc:docMk/>
            <pc:sldMk cId="1870305527" sldId="702"/>
            <ac:spMk id="26" creationId="{675E3356-CFC1-4A57-BA27-937F00FBC9F7}"/>
          </ac:spMkLst>
        </pc:spChg>
        <pc:spChg chg="mod">
          <ac:chgData name="ALEXANDRE" userId="734048d45b8f99b5" providerId="LiveId" clId="{BE65BC9A-D5EB-410B-8E22-CE8209B13C57}" dt="2021-02-25T17:36:59.406" v="912" actId="478"/>
          <ac:spMkLst>
            <pc:docMk/>
            <pc:sldMk cId="1870305527" sldId="702"/>
            <ac:spMk id="28" creationId="{43AE6864-CDA6-41E5-80C0-5CBB975F20AB}"/>
          </ac:spMkLst>
        </pc:spChg>
        <pc:spChg chg="del mod">
          <ac:chgData name="ALEXANDRE" userId="734048d45b8f99b5" providerId="LiveId" clId="{BE65BC9A-D5EB-410B-8E22-CE8209B13C57}" dt="2021-02-25T17:36:59.406" v="912" actId="478"/>
          <ac:spMkLst>
            <pc:docMk/>
            <pc:sldMk cId="1870305527" sldId="702"/>
            <ac:spMk id="29" creationId="{17EFA5B4-13D0-4A7E-B243-6D3EAD6667DE}"/>
          </ac:spMkLst>
        </pc:spChg>
        <pc:grpChg chg="add mod">
          <ac:chgData name="ALEXANDRE" userId="734048d45b8f99b5" providerId="LiveId" clId="{BE65BC9A-D5EB-410B-8E22-CE8209B13C57}" dt="2021-02-25T17:39:19.288" v="943" actId="164"/>
          <ac:grpSpMkLst>
            <pc:docMk/>
            <pc:sldMk cId="1870305527" sldId="702"/>
            <ac:grpSpMk id="4" creationId="{285B99F1-430F-4BD6-BBE2-62955FED2E87}"/>
          </ac:grpSpMkLst>
        </pc:grpChg>
        <pc:grpChg chg="add mod">
          <ac:chgData name="ALEXANDRE" userId="734048d45b8f99b5" providerId="LiveId" clId="{BE65BC9A-D5EB-410B-8E22-CE8209B13C57}" dt="2021-02-25T17:39:56.313" v="951" actId="164"/>
          <ac:grpSpMkLst>
            <pc:docMk/>
            <pc:sldMk cId="1870305527" sldId="702"/>
            <ac:grpSpMk id="8" creationId="{E36D6603-345E-4A0F-B698-7C09EC0067FA}"/>
          </ac:grpSpMkLst>
        </pc:grpChg>
        <pc:grpChg chg="add mod">
          <ac:chgData name="ALEXANDRE" userId="734048d45b8f99b5" providerId="LiveId" clId="{BE65BC9A-D5EB-410B-8E22-CE8209B13C57}" dt="2021-02-25T17:40:27.599" v="963" actId="164"/>
          <ac:grpSpMkLst>
            <pc:docMk/>
            <pc:sldMk cId="1870305527" sldId="702"/>
            <ac:grpSpMk id="10" creationId="{8F3AA1FB-8927-4027-8198-B7FAE62C219D}"/>
          </ac:grpSpMkLst>
        </pc:grpChg>
        <pc:grpChg chg="add mod">
          <ac:chgData name="ALEXANDRE" userId="734048d45b8f99b5" providerId="LiveId" clId="{BE65BC9A-D5EB-410B-8E22-CE8209B13C57}" dt="2021-02-25T17:41:32.699" v="974" actId="164"/>
          <ac:grpSpMkLst>
            <pc:docMk/>
            <pc:sldMk cId="1870305527" sldId="702"/>
            <ac:grpSpMk id="11" creationId="{420ACFA9-66EB-400B-A94E-D280BFD43AA9}"/>
          </ac:grpSpMkLst>
        </pc:grpChg>
        <pc:grpChg chg="add del mod">
          <ac:chgData name="ALEXANDRE" userId="734048d45b8f99b5" providerId="LiveId" clId="{BE65BC9A-D5EB-410B-8E22-CE8209B13C57}" dt="2021-02-25T17:37:25.903" v="919" actId="478"/>
          <ac:grpSpMkLst>
            <pc:docMk/>
            <pc:sldMk cId="1870305527" sldId="702"/>
            <ac:grpSpMk id="12" creationId="{D93F6060-97FA-41B8-8668-6309A2527267}"/>
          </ac:grpSpMkLst>
        </pc:grpChg>
        <pc:grpChg chg="mod">
          <ac:chgData name="ALEXANDRE" userId="734048d45b8f99b5" providerId="LiveId" clId="{BE65BC9A-D5EB-410B-8E22-CE8209B13C57}" dt="2021-02-25T17:36:59.406" v="912" actId="478"/>
          <ac:grpSpMkLst>
            <pc:docMk/>
            <pc:sldMk cId="1870305527" sldId="702"/>
            <ac:grpSpMk id="34" creationId="{BEE4653E-47EE-4589-B971-A58014FDB121}"/>
          </ac:grpSpMkLst>
        </pc:grpChg>
        <pc:picChg chg="add mod">
          <ac:chgData name="ALEXANDRE" userId="734048d45b8f99b5" providerId="LiveId" clId="{BE65BC9A-D5EB-410B-8E22-CE8209B13C57}" dt="2021-02-25T17:39:56.313" v="951" actId="164"/>
          <ac:picMkLst>
            <pc:docMk/>
            <pc:sldMk cId="1870305527" sldId="702"/>
            <ac:picMk id="17" creationId="{95F5C862-38F5-4A8E-BEE1-BF39A34C1839}"/>
          </ac:picMkLst>
        </pc:picChg>
        <pc:picChg chg="add mod ord">
          <ac:chgData name="ALEXANDRE" userId="734048d45b8f99b5" providerId="LiveId" clId="{BE65BC9A-D5EB-410B-8E22-CE8209B13C57}" dt="2021-02-25T17:40:27.599" v="963" actId="164"/>
          <ac:picMkLst>
            <pc:docMk/>
            <pc:sldMk cId="1870305527" sldId="702"/>
            <ac:picMk id="18" creationId="{D0CD2F2F-9B1A-47C6-8D2D-9A225891C068}"/>
          </ac:picMkLst>
        </pc:picChg>
        <pc:picChg chg="add mod">
          <ac:chgData name="ALEXANDRE" userId="734048d45b8f99b5" providerId="LiveId" clId="{BE65BC9A-D5EB-410B-8E22-CE8209B13C57}" dt="2021-02-25T17:41:32.699" v="974" actId="164"/>
          <ac:picMkLst>
            <pc:docMk/>
            <pc:sldMk cId="1870305527" sldId="702"/>
            <ac:picMk id="27" creationId="{8FE3EC44-B3B8-440C-A84B-2CF5B134B27D}"/>
          </ac:picMkLst>
        </pc:picChg>
        <pc:picChg chg="del">
          <ac:chgData name="ALEXANDRE" userId="734048d45b8f99b5" providerId="LiveId" clId="{BE65BC9A-D5EB-410B-8E22-CE8209B13C57}" dt="2021-02-25T17:36:59.406" v="912" actId="478"/>
          <ac:picMkLst>
            <pc:docMk/>
            <pc:sldMk cId="1870305527" sldId="702"/>
            <ac:picMk id="32" creationId="{7A2C3191-FC93-4758-B359-59E6F0C042CD}"/>
          </ac:picMkLst>
        </pc:picChg>
      </pc:sldChg>
      <pc:sldChg chg="addSp delSp modSp add mod modAnim">
        <pc:chgData name="ALEXANDRE" userId="734048d45b8f99b5" providerId="LiveId" clId="{BE65BC9A-D5EB-410B-8E22-CE8209B13C57}" dt="2021-02-25T17:44:09.429" v="998" actId="1076"/>
        <pc:sldMkLst>
          <pc:docMk/>
          <pc:sldMk cId="971180830" sldId="703"/>
        </pc:sldMkLst>
        <pc:spChg chg="mod">
          <ac:chgData name="ALEXANDRE" userId="734048d45b8f99b5" providerId="LiveId" clId="{BE65BC9A-D5EB-410B-8E22-CE8209B13C57}" dt="2021-02-25T17:44:04.182" v="997" actId="27636"/>
          <ac:spMkLst>
            <pc:docMk/>
            <pc:sldMk cId="971180830" sldId="703"/>
            <ac:spMk id="2" creationId="{C4D4D8BF-6B0D-4ABA-86C8-8A5AB94D56C2}"/>
          </ac:spMkLst>
        </pc:spChg>
        <pc:spChg chg="del">
          <ac:chgData name="ALEXANDRE" userId="734048d45b8f99b5" providerId="LiveId" clId="{BE65BC9A-D5EB-410B-8E22-CE8209B13C57}" dt="2021-02-25T17:42:29.671" v="981" actId="478"/>
          <ac:spMkLst>
            <pc:docMk/>
            <pc:sldMk cId="971180830" sldId="703"/>
            <ac:spMk id="3" creationId="{A9D318ED-A842-4DD7-9FA9-B47EA14AACCE}"/>
          </ac:spMkLst>
        </pc:spChg>
        <pc:spChg chg="add mod">
          <ac:chgData name="ALEXANDRE" userId="734048d45b8f99b5" providerId="LiveId" clId="{BE65BC9A-D5EB-410B-8E22-CE8209B13C57}" dt="2021-02-25T17:44:09.429" v="998" actId="1076"/>
          <ac:spMkLst>
            <pc:docMk/>
            <pc:sldMk cId="971180830" sldId="703"/>
            <ac:spMk id="12" creationId="{AEB27CBD-0EA4-4AA7-9057-BD7E239D0A5B}"/>
          </ac:spMkLst>
        </pc:spChg>
        <pc:spChg chg="mod">
          <ac:chgData name="ALEXANDRE" userId="734048d45b8f99b5" providerId="LiveId" clId="{BE65BC9A-D5EB-410B-8E22-CE8209B13C57}" dt="2021-02-25T17:42:29.671" v="981" actId="478"/>
          <ac:spMkLst>
            <pc:docMk/>
            <pc:sldMk cId="971180830" sldId="703"/>
            <ac:spMk id="13" creationId="{7A90A24C-574F-4900-928D-A3DA02978D34}"/>
          </ac:spMkLst>
        </pc:spChg>
        <pc:spChg chg="mod">
          <ac:chgData name="ALEXANDRE" userId="734048d45b8f99b5" providerId="LiveId" clId="{BE65BC9A-D5EB-410B-8E22-CE8209B13C57}" dt="2021-02-25T17:42:29.671" v="981" actId="478"/>
          <ac:spMkLst>
            <pc:docMk/>
            <pc:sldMk cId="971180830" sldId="703"/>
            <ac:spMk id="15" creationId="{65E8C4EB-B515-421C-A323-39E4989B1FE3}"/>
          </ac:spMkLst>
        </pc:spChg>
        <pc:spChg chg="add mod">
          <ac:chgData name="ALEXANDRE" userId="734048d45b8f99b5" providerId="LiveId" clId="{BE65BC9A-D5EB-410B-8E22-CE8209B13C57}" dt="2021-02-25T17:42:57.657" v="984" actId="207"/>
          <ac:spMkLst>
            <pc:docMk/>
            <pc:sldMk cId="971180830" sldId="703"/>
            <ac:spMk id="23" creationId="{FFA38F55-EBCE-4F73-A79B-39B82EA4CDFA}"/>
          </ac:spMkLst>
        </pc:spChg>
        <pc:spChg chg="add mod">
          <ac:chgData name="ALEXANDRE" userId="734048d45b8f99b5" providerId="LiveId" clId="{BE65BC9A-D5EB-410B-8E22-CE8209B13C57}" dt="2021-02-25T17:42:57.657" v="984" actId="207"/>
          <ac:spMkLst>
            <pc:docMk/>
            <pc:sldMk cId="971180830" sldId="703"/>
            <ac:spMk id="29" creationId="{613A89F1-DC8C-4998-8CDE-0582FA463B35}"/>
          </ac:spMkLst>
        </pc:spChg>
        <pc:grpChg chg="add del mod">
          <ac:chgData name="ALEXANDRE" userId="734048d45b8f99b5" providerId="LiveId" clId="{BE65BC9A-D5EB-410B-8E22-CE8209B13C57}" dt="2021-02-25T17:42:29.671" v="981" actId="478"/>
          <ac:grpSpMkLst>
            <pc:docMk/>
            <pc:sldMk cId="971180830" sldId="703"/>
            <ac:grpSpMk id="4" creationId="{285B99F1-430F-4BD6-BBE2-62955FED2E87}"/>
          </ac:grpSpMkLst>
        </pc:grpChg>
        <pc:grpChg chg="del">
          <ac:chgData name="ALEXANDRE" userId="734048d45b8f99b5" providerId="LiveId" clId="{BE65BC9A-D5EB-410B-8E22-CE8209B13C57}" dt="2021-02-25T17:42:24.072" v="978" actId="478"/>
          <ac:grpSpMkLst>
            <pc:docMk/>
            <pc:sldMk cId="971180830" sldId="703"/>
            <ac:grpSpMk id="8" creationId="{E36D6603-345E-4A0F-B698-7C09EC0067FA}"/>
          </ac:grpSpMkLst>
        </pc:grpChg>
        <pc:grpChg chg="del">
          <ac:chgData name="ALEXANDRE" userId="734048d45b8f99b5" providerId="LiveId" clId="{BE65BC9A-D5EB-410B-8E22-CE8209B13C57}" dt="2021-02-25T17:42:24.072" v="978" actId="478"/>
          <ac:grpSpMkLst>
            <pc:docMk/>
            <pc:sldMk cId="971180830" sldId="703"/>
            <ac:grpSpMk id="10" creationId="{8F3AA1FB-8927-4027-8198-B7FAE62C219D}"/>
          </ac:grpSpMkLst>
        </pc:grpChg>
        <pc:grpChg chg="del">
          <ac:chgData name="ALEXANDRE" userId="734048d45b8f99b5" providerId="LiveId" clId="{BE65BC9A-D5EB-410B-8E22-CE8209B13C57}" dt="2021-02-25T17:42:24.072" v="978" actId="478"/>
          <ac:grpSpMkLst>
            <pc:docMk/>
            <pc:sldMk cId="971180830" sldId="703"/>
            <ac:grpSpMk id="11" creationId="{420ACFA9-66EB-400B-A94E-D280BFD43AA9}"/>
          </ac:grpSpMkLst>
        </pc:grpChg>
      </pc:sldChg>
      <pc:sldChg chg="addSp delSp modSp add mod">
        <pc:chgData name="ALEXANDRE" userId="734048d45b8f99b5" providerId="LiveId" clId="{BE65BC9A-D5EB-410B-8E22-CE8209B13C57}" dt="2021-02-25T17:45:22.573" v="1012" actId="1076"/>
        <pc:sldMkLst>
          <pc:docMk/>
          <pc:sldMk cId="1906309515" sldId="704"/>
        </pc:sldMkLst>
        <pc:spChg chg="add del">
          <ac:chgData name="ALEXANDRE" userId="734048d45b8f99b5" providerId="LiveId" clId="{BE65BC9A-D5EB-410B-8E22-CE8209B13C57}" dt="2021-02-25T17:44:26.193" v="1001" actId="478"/>
          <ac:spMkLst>
            <pc:docMk/>
            <pc:sldMk cId="1906309515" sldId="704"/>
            <ac:spMk id="3" creationId="{0FC5B6CC-2104-4F7A-9483-D2B199A5273F}"/>
          </ac:spMkLst>
        </pc:spChg>
        <pc:spChg chg="add mod">
          <ac:chgData name="ALEXANDRE" userId="734048d45b8f99b5" providerId="LiveId" clId="{BE65BC9A-D5EB-410B-8E22-CE8209B13C57}" dt="2021-02-25T17:44:42.587" v="1006" actId="1582"/>
          <ac:spMkLst>
            <pc:docMk/>
            <pc:sldMk cId="1906309515" sldId="704"/>
            <ac:spMk id="7" creationId="{43B948D5-77D8-4697-A82D-10C42BE74ACD}"/>
          </ac:spMkLst>
        </pc:spChg>
        <pc:spChg chg="add mod">
          <ac:chgData name="ALEXANDRE" userId="734048d45b8f99b5" providerId="LiveId" clId="{BE65BC9A-D5EB-410B-8E22-CE8209B13C57}" dt="2021-02-25T17:45:22.573" v="1012" actId="1076"/>
          <ac:spMkLst>
            <pc:docMk/>
            <pc:sldMk cId="1906309515" sldId="704"/>
            <ac:spMk id="18" creationId="{55CFDEA5-B995-4B9B-8F81-5488A2B33BE4}"/>
          </ac:spMkLst>
        </pc:spChg>
      </pc:sldChg>
      <pc:sldChg chg="addSp delSp modSp add mod modNotesTx">
        <pc:chgData name="ALEXANDRE" userId="734048d45b8f99b5" providerId="LiveId" clId="{BE65BC9A-D5EB-410B-8E22-CE8209B13C57}" dt="2021-02-25T17:46:29.890" v="1023"/>
        <pc:sldMkLst>
          <pc:docMk/>
          <pc:sldMk cId="3182206269" sldId="705"/>
        </pc:sldMkLst>
        <pc:spChg chg="mod">
          <ac:chgData name="ALEXANDRE" userId="734048d45b8f99b5" providerId="LiveId" clId="{BE65BC9A-D5EB-410B-8E22-CE8209B13C57}" dt="2021-02-25T17:45:57.930" v="1015" actId="1076"/>
          <ac:spMkLst>
            <pc:docMk/>
            <pc:sldMk cId="3182206269" sldId="705"/>
            <ac:spMk id="7" creationId="{43B948D5-77D8-4697-A82D-10C42BE74ACD}"/>
          </ac:spMkLst>
        </pc:spChg>
        <pc:spChg chg="del">
          <ac:chgData name="ALEXANDRE" userId="734048d45b8f99b5" providerId="LiveId" clId="{BE65BC9A-D5EB-410B-8E22-CE8209B13C57}" dt="2021-02-25T17:45:53.061" v="1014" actId="478"/>
          <ac:spMkLst>
            <pc:docMk/>
            <pc:sldMk cId="3182206269" sldId="705"/>
            <ac:spMk id="18" creationId="{55CFDEA5-B995-4B9B-8F81-5488A2B33BE4}"/>
          </ac:spMkLst>
        </pc:spChg>
        <pc:spChg chg="add del mod">
          <ac:chgData name="ALEXANDRE" userId="734048d45b8f99b5" providerId="LiveId" clId="{BE65BC9A-D5EB-410B-8E22-CE8209B13C57}" dt="2021-02-25T17:46:29.890" v="1023"/>
          <ac:spMkLst>
            <pc:docMk/>
            <pc:sldMk cId="3182206269" sldId="705"/>
            <ac:spMk id="19" creationId="{FE9E129C-2221-42A4-B4D8-BC212933773C}"/>
          </ac:spMkLst>
        </pc:spChg>
        <pc:picChg chg="add mod">
          <ac:chgData name="ALEXANDRE" userId="734048d45b8f99b5" providerId="LiveId" clId="{BE65BC9A-D5EB-410B-8E22-CE8209B13C57}" dt="2021-02-25T17:46:28.856" v="1021" actId="1076"/>
          <ac:picMkLst>
            <pc:docMk/>
            <pc:sldMk cId="3182206269" sldId="705"/>
            <ac:picMk id="20" creationId="{27E8EB30-58F6-4ABB-9E1B-D6AECB4641FF}"/>
          </ac:picMkLst>
        </pc:picChg>
      </pc:sldChg>
      <pc:sldChg chg="delSp modSp add mod modNotesTx">
        <pc:chgData name="ALEXANDRE" userId="734048d45b8f99b5" providerId="LiveId" clId="{BE65BC9A-D5EB-410B-8E22-CE8209B13C57}" dt="2021-02-25T17:46:53.446" v="1028" actId="14100"/>
        <pc:sldMkLst>
          <pc:docMk/>
          <pc:sldMk cId="1927582401" sldId="706"/>
        </pc:sldMkLst>
        <pc:spChg chg="mod">
          <ac:chgData name="ALEXANDRE" userId="734048d45b8f99b5" providerId="LiveId" clId="{BE65BC9A-D5EB-410B-8E22-CE8209B13C57}" dt="2021-02-25T17:46:53.446" v="1028" actId="14100"/>
          <ac:spMkLst>
            <pc:docMk/>
            <pc:sldMk cId="1927582401" sldId="706"/>
            <ac:spMk id="7" creationId="{43B948D5-77D8-4697-A82D-10C42BE74ACD}"/>
          </ac:spMkLst>
        </pc:spChg>
        <pc:picChg chg="del">
          <ac:chgData name="ALEXANDRE" userId="734048d45b8f99b5" providerId="LiveId" clId="{BE65BC9A-D5EB-410B-8E22-CE8209B13C57}" dt="2021-02-25T17:46:44.449" v="1026" actId="478"/>
          <ac:picMkLst>
            <pc:docMk/>
            <pc:sldMk cId="1927582401" sldId="706"/>
            <ac:picMk id="20" creationId="{27E8EB30-58F6-4ABB-9E1B-D6AECB4641FF}"/>
          </ac:picMkLst>
        </pc:picChg>
      </pc:sldChg>
      <pc:sldChg chg="addSp delSp modSp add mod">
        <pc:chgData name="ALEXANDRE" userId="734048d45b8f99b5" providerId="LiveId" clId="{BE65BC9A-D5EB-410B-8E22-CE8209B13C57}" dt="2021-02-25T17:47:39.840" v="1033" actId="207"/>
        <pc:sldMkLst>
          <pc:docMk/>
          <pc:sldMk cId="1603837035" sldId="707"/>
        </pc:sldMkLst>
        <pc:spChg chg="del">
          <ac:chgData name="ALEXANDRE" userId="734048d45b8f99b5" providerId="LiveId" clId="{BE65BC9A-D5EB-410B-8E22-CE8209B13C57}" dt="2021-02-25T17:47:26.318" v="1030" actId="478"/>
          <ac:spMkLst>
            <pc:docMk/>
            <pc:sldMk cId="1603837035" sldId="707"/>
            <ac:spMk id="7" creationId="{43B948D5-77D8-4697-A82D-10C42BE74ACD}"/>
          </ac:spMkLst>
        </pc:spChg>
        <pc:spChg chg="del">
          <ac:chgData name="ALEXANDRE" userId="734048d45b8f99b5" providerId="LiveId" clId="{BE65BC9A-D5EB-410B-8E22-CE8209B13C57}" dt="2021-02-25T17:47:26.318" v="1030" actId="478"/>
          <ac:spMkLst>
            <pc:docMk/>
            <pc:sldMk cId="1603837035" sldId="707"/>
            <ac:spMk id="12" creationId="{AEB27CBD-0EA4-4AA7-9057-BD7E239D0A5B}"/>
          </ac:spMkLst>
        </pc:spChg>
        <pc:spChg chg="add mod">
          <ac:chgData name="ALEXANDRE" userId="734048d45b8f99b5" providerId="LiveId" clId="{BE65BC9A-D5EB-410B-8E22-CE8209B13C57}" dt="2021-02-25T17:47:39.840" v="1033" actId="207"/>
          <ac:spMkLst>
            <pc:docMk/>
            <pc:sldMk cId="1603837035" sldId="707"/>
            <ac:spMk id="17" creationId="{BBFD6FBD-B039-4084-A5C1-D65A0601DF57}"/>
          </ac:spMkLst>
        </pc:spChg>
        <pc:spChg chg="add mod">
          <ac:chgData name="ALEXANDRE" userId="734048d45b8f99b5" providerId="LiveId" clId="{BE65BC9A-D5EB-410B-8E22-CE8209B13C57}" dt="2021-02-25T17:47:39.840" v="1033" actId="207"/>
          <ac:spMkLst>
            <pc:docMk/>
            <pc:sldMk cId="1603837035" sldId="707"/>
            <ac:spMk id="18" creationId="{415587AC-4EFC-41AB-BC16-3497F053B493}"/>
          </ac:spMkLst>
        </pc:spChg>
      </pc:sldChg>
      <pc:sldChg chg="addSp modSp add mod modAnim">
        <pc:chgData name="ALEXANDRE" userId="734048d45b8f99b5" providerId="LiveId" clId="{BE65BC9A-D5EB-410B-8E22-CE8209B13C57}" dt="2021-02-25T17:54:19.940" v="1126"/>
        <pc:sldMkLst>
          <pc:docMk/>
          <pc:sldMk cId="4150926031" sldId="708"/>
        </pc:sldMkLst>
        <pc:spChg chg="add mod">
          <ac:chgData name="ALEXANDRE" userId="734048d45b8f99b5" providerId="LiveId" clId="{BE65BC9A-D5EB-410B-8E22-CE8209B13C57}" dt="2021-02-25T17:51:31.221" v="1064" actId="1076"/>
          <ac:spMkLst>
            <pc:docMk/>
            <pc:sldMk cId="4150926031" sldId="708"/>
            <ac:spMk id="3" creationId="{B995F134-1559-49F3-9619-EECC462D4B1E}"/>
          </ac:spMkLst>
        </pc:spChg>
        <pc:spChg chg="add mod">
          <ac:chgData name="ALEXANDRE" userId="734048d45b8f99b5" providerId="LiveId" clId="{BE65BC9A-D5EB-410B-8E22-CE8209B13C57}" dt="2021-02-25T17:52:52.862" v="1110" actId="1076"/>
          <ac:spMkLst>
            <pc:docMk/>
            <pc:sldMk cId="4150926031" sldId="708"/>
            <ac:spMk id="7" creationId="{ECF9E52E-D3CA-4912-B972-9985BE881FEB}"/>
          </ac:spMkLst>
        </pc:spChg>
        <pc:spChg chg="add mod">
          <ac:chgData name="ALEXANDRE" userId="734048d45b8f99b5" providerId="LiveId" clId="{BE65BC9A-D5EB-410B-8E22-CE8209B13C57}" dt="2021-02-25T17:52:39.938" v="1108" actId="164"/>
          <ac:spMkLst>
            <pc:docMk/>
            <pc:sldMk cId="4150926031" sldId="708"/>
            <ac:spMk id="19" creationId="{8F63AE39-FB6D-40BB-891B-3F2209CE6471}"/>
          </ac:spMkLst>
        </pc:spChg>
        <pc:spChg chg="add mod">
          <ac:chgData name="ALEXANDRE" userId="734048d45b8f99b5" providerId="LiveId" clId="{BE65BC9A-D5EB-410B-8E22-CE8209B13C57}" dt="2021-02-25T17:54:18.317" v="1125" actId="164"/>
          <ac:spMkLst>
            <pc:docMk/>
            <pc:sldMk cId="4150926031" sldId="708"/>
            <ac:spMk id="22" creationId="{0640FE3B-A6B3-4A5D-85E7-B487809C37BE}"/>
          </ac:spMkLst>
        </pc:spChg>
        <pc:spChg chg="add mod">
          <ac:chgData name="ALEXANDRE" userId="734048d45b8f99b5" providerId="LiveId" clId="{BE65BC9A-D5EB-410B-8E22-CE8209B13C57}" dt="2021-02-25T17:54:18.317" v="1125" actId="164"/>
          <ac:spMkLst>
            <pc:docMk/>
            <pc:sldMk cId="4150926031" sldId="708"/>
            <ac:spMk id="24" creationId="{0A4560F9-DF8D-4ED3-8A2F-D265757DBB3E}"/>
          </ac:spMkLst>
        </pc:spChg>
        <pc:grpChg chg="add mod">
          <ac:chgData name="ALEXANDRE" userId="734048d45b8f99b5" providerId="LiveId" clId="{BE65BC9A-D5EB-410B-8E22-CE8209B13C57}" dt="2021-02-25T17:52:39.938" v="1108" actId="164"/>
          <ac:grpSpMkLst>
            <pc:docMk/>
            <pc:sldMk cId="4150926031" sldId="708"/>
            <ac:grpSpMk id="8" creationId="{874A5ADF-6006-457C-AC77-D02325F6962B}"/>
          </ac:grpSpMkLst>
        </pc:grpChg>
        <pc:grpChg chg="add mod">
          <ac:chgData name="ALEXANDRE" userId="734048d45b8f99b5" providerId="LiveId" clId="{BE65BC9A-D5EB-410B-8E22-CE8209B13C57}" dt="2021-02-25T17:54:18.317" v="1125" actId="164"/>
          <ac:grpSpMkLst>
            <pc:docMk/>
            <pc:sldMk cId="4150926031" sldId="708"/>
            <ac:grpSpMk id="11" creationId="{DAFBDDEA-F4B0-47EA-B12A-26BA74FB0A04}"/>
          </ac:grpSpMkLst>
        </pc:grpChg>
      </pc:sldChg>
      <pc:sldChg chg="addSp delSp modSp add mod delAnim modAnim">
        <pc:chgData name="ALEXANDRE" userId="734048d45b8f99b5" providerId="LiveId" clId="{BE65BC9A-D5EB-410B-8E22-CE8209B13C57}" dt="2021-02-25T18:02:37.242" v="1261"/>
        <pc:sldMkLst>
          <pc:docMk/>
          <pc:sldMk cId="453210128" sldId="709"/>
        </pc:sldMkLst>
        <pc:spChg chg="del">
          <ac:chgData name="ALEXANDRE" userId="734048d45b8f99b5" providerId="LiveId" clId="{BE65BC9A-D5EB-410B-8E22-CE8209B13C57}" dt="2021-02-25T17:55:08.401" v="1130" actId="478"/>
          <ac:spMkLst>
            <pc:docMk/>
            <pc:sldMk cId="453210128" sldId="709"/>
            <ac:spMk id="3" creationId="{B995F134-1559-49F3-9619-EECC462D4B1E}"/>
          </ac:spMkLst>
        </pc:spChg>
        <pc:spChg chg="add mod">
          <ac:chgData name="ALEXANDRE" userId="734048d45b8f99b5" providerId="LiveId" clId="{BE65BC9A-D5EB-410B-8E22-CE8209B13C57}" dt="2021-02-25T17:55:26.364" v="1140" actId="1076"/>
          <ac:spMkLst>
            <pc:docMk/>
            <pc:sldMk cId="453210128" sldId="709"/>
            <ac:spMk id="10" creationId="{0443B606-A07B-49F0-81DB-8DF8A5BE0B2E}"/>
          </ac:spMkLst>
        </pc:spChg>
        <pc:spChg chg="add mod">
          <ac:chgData name="ALEXANDRE" userId="734048d45b8f99b5" providerId="LiveId" clId="{BE65BC9A-D5EB-410B-8E22-CE8209B13C57}" dt="2021-02-25T17:55:50.420" v="1204" actId="1076"/>
          <ac:spMkLst>
            <pc:docMk/>
            <pc:sldMk cId="453210128" sldId="709"/>
            <ac:spMk id="12" creationId="{07937D48-0518-46ED-B999-AE3976603534}"/>
          </ac:spMkLst>
        </pc:spChg>
        <pc:spChg chg="add mod">
          <ac:chgData name="ALEXANDRE" userId="734048d45b8f99b5" providerId="LiveId" clId="{BE65BC9A-D5EB-410B-8E22-CE8209B13C57}" dt="2021-02-25T18:02:20.552" v="1260" actId="1076"/>
          <ac:spMkLst>
            <pc:docMk/>
            <pc:sldMk cId="453210128" sldId="709"/>
            <ac:spMk id="30" creationId="{6665445A-8718-479F-99BE-9918E3BC8122}"/>
          </ac:spMkLst>
        </pc:spChg>
        <pc:spChg chg="add mod">
          <ac:chgData name="ALEXANDRE" userId="734048d45b8f99b5" providerId="LiveId" clId="{BE65BC9A-D5EB-410B-8E22-CE8209B13C57}" dt="2021-02-25T18:02:20.552" v="1260" actId="1076"/>
          <ac:spMkLst>
            <pc:docMk/>
            <pc:sldMk cId="453210128" sldId="709"/>
            <ac:spMk id="31" creationId="{7356EDB1-605E-4B9E-81BC-5FF7EA0992D0}"/>
          </ac:spMkLst>
        </pc:spChg>
        <pc:spChg chg="add mod">
          <ac:chgData name="ALEXANDRE" userId="734048d45b8f99b5" providerId="LiveId" clId="{BE65BC9A-D5EB-410B-8E22-CE8209B13C57}" dt="2021-02-25T18:02:20.552" v="1260" actId="1076"/>
          <ac:spMkLst>
            <pc:docMk/>
            <pc:sldMk cId="453210128" sldId="709"/>
            <ac:spMk id="32" creationId="{B69A0913-3698-4732-A7A3-2F23305DA755}"/>
          </ac:spMkLst>
        </pc:spChg>
        <pc:grpChg chg="del">
          <ac:chgData name="ALEXANDRE" userId="734048d45b8f99b5" providerId="LiveId" clId="{BE65BC9A-D5EB-410B-8E22-CE8209B13C57}" dt="2021-02-25T17:55:05.925" v="1129" actId="478"/>
          <ac:grpSpMkLst>
            <pc:docMk/>
            <pc:sldMk cId="453210128" sldId="709"/>
            <ac:grpSpMk id="8" creationId="{874A5ADF-6006-457C-AC77-D02325F6962B}"/>
          </ac:grpSpMkLst>
        </pc:grpChg>
        <pc:grpChg chg="del">
          <ac:chgData name="ALEXANDRE" userId="734048d45b8f99b5" providerId="LiveId" clId="{BE65BC9A-D5EB-410B-8E22-CE8209B13C57}" dt="2021-02-25T17:55:03.248" v="1128" actId="478"/>
          <ac:grpSpMkLst>
            <pc:docMk/>
            <pc:sldMk cId="453210128" sldId="709"/>
            <ac:grpSpMk id="11" creationId="{DAFBDDEA-F4B0-47EA-B12A-26BA74FB0A04}"/>
          </ac:grpSpMkLst>
        </pc:grpChg>
        <pc:picChg chg="add mod">
          <ac:chgData name="ALEXANDRE" userId="734048d45b8f99b5" providerId="LiveId" clId="{BE65BC9A-D5EB-410B-8E22-CE8209B13C57}" dt="2021-02-25T18:02:20.552" v="1260" actId="1076"/>
          <ac:picMkLst>
            <pc:docMk/>
            <pc:sldMk cId="453210128" sldId="709"/>
            <ac:picMk id="27" creationId="{013657A4-DEC2-4B5A-9E42-8BFD7A100CFA}"/>
          </ac:picMkLst>
        </pc:picChg>
      </pc:sldChg>
      <pc:sldChg chg="addSp delSp modSp add mod">
        <pc:chgData name="ALEXANDRE" userId="734048d45b8f99b5" providerId="LiveId" clId="{BE65BC9A-D5EB-410B-8E22-CE8209B13C57}" dt="2021-02-25T17:57:57.696" v="1229" actId="1076"/>
        <pc:sldMkLst>
          <pc:docMk/>
          <pc:sldMk cId="2019737781" sldId="710"/>
        </pc:sldMkLst>
        <pc:spChg chg="add mod">
          <ac:chgData name="ALEXANDRE" userId="734048d45b8f99b5" providerId="LiveId" clId="{BE65BC9A-D5EB-410B-8E22-CE8209B13C57}" dt="2021-02-25T17:57:57.696" v="1229" actId="1076"/>
          <ac:spMkLst>
            <pc:docMk/>
            <pc:sldMk cId="2019737781" sldId="710"/>
            <ac:spMk id="3" creationId="{D45F19A6-DF3D-4C4D-BE49-EF18C2600812}"/>
          </ac:spMkLst>
        </pc:spChg>
        <pc:spChg chg="del">
          <ac:chgData name="ALEXANDRE" userId="734048d45b8f99b5" providerId="LiveId" clId="{BE65BC9A-D5EB-410B-8E22-CE8209B13C57}" dt="2021-02-25T17:56:42.115" v="1206" actId="478"/>
          <ac:spMkLst>
            <pc:docMk/>
            <pc:sldMk cId="2019737781" sldId="710"/>
            <ac:spMk id="10" creationId="{0443B606-A07B-49F0-81DB-8DF8A5BE0B2E}"/>
          </ac:spMkLst>
        </pc:spChg>
        <pc:spChg chg="del">
          <ac:chgData name="ALEXANDRE" userId="734048d45b8f99b5" providerId="LiveId" clId="{BE65BC9A-D5EB-410B-8E22-CE8209B13C57}" dt="2021-02-25T17:56:42.115" v="1206" actId="478"/>
          <ac:spMkLst>
            <pc:docMk/>
            <pc:sldMk cId="2019737781" sldId="710"/>
            <ac:spMk id="12" creationId="{07937D48-0518-46ED-B999-AE3976603534}"/>
          </ac:spMkLst>
        </pc:spChg>
        <pc:spChg chg="add mod">
          <ac:chgData name="ALEXANDRE" userId="734048d45b8f99b5" providerId="LiveId" clId="{BE65BC9A-D5EB-410B-8E22-CE8209B13C57}" dt="2021-02-25T17:57:24.359" v="1213" actId="207"/>
          <ac:spMkLst>
            <pc:docMk/>
            <pc:sldMk cId="2019737781" sldId="710"/>
            <ac:spMk id="19" creationId="{7D813E96-B307-4086-8610-992252AE6CA9}"/>
          </ac:spMkLst>
        </pc:spChg>
        <pc:spChg chg="add mod">
          <ac:chgData name="ALEXANDRE" userId="734048d45b8f99b5" providerId="LiveId" clId="{BE65BC9A-D5EB-410B-8E22-CE8209B13C57}" dt="2021-02-25T17:57:24.359" v="1213" actId="207"/>
          <ac:spMkLst>
            <pc:docMk/>
            <pc:sldMk cId="2019737781" sldId="710"/>
            <ac:spMk id="20" creationId="{F857439C-7A1B-4533-A124-67F9F79FC96A}"/>
          </ac:spMkLst>
        </pc:spChg>
      </pc:sldChg>
      <pc:sldChg chg="addSp delSp modSp add mod delAnim modAnim">
        <pc:chgData name="ALEXANDRE" userId="734048d45b8f99b5" providerId="LiveId" clId="{BE65BC9A-D5EB-410B-8E22-CE8209B13C57}" dt="2021-02-25T18:05:56.175" v="1329" actId="20577"/>
        <pc:sldMkLst>
          <pc:docMk/>
          <pc:sldMk cId="4164073617" sldId="711"/>
        </pc:sldMkLst>
        <pc:spChg chg="del">
          <ac:chgData name="ALEXANDRE" userId="734048d45b8f99b5" providerId="LiveId" clId="{BE65BC9A-D5EB-410B-8E22-CE8209B13C57}" dt="2021-02-25T17:58:14.624" v="1231" actId="478"/>
          <ac:spMkLst>
            <pc:docMk/>
            <pc:sldMk cId="4164073617" sldId="711"/>
            <ac:spMk id="3" creationId="{D45F19A6-DF3D-4C4D-BE49-EF18C2600812}"/>
          </ac:spMkLst>
        </pc:spChg>
        <pc:spChg chg="add del mod">
          <ac:chgData name="ALEXANDRE" userId="734048d45b8f99b5" providerId="LiveId" clId="{BE65BC9A-D5EB-410B-8E22-CE8209B13C57}" dt="2021-02-25T18:04:42.615" v="1295" actId="478"/>
          <ac:spMkLst>
            <pc:docMk/>
            <pc:sldMk cId="4164073617" sldId="711"/>
            <ac:spMk id="7" creationId="{E303B3B8-1156-42C5-B4EF-F2323F93D1D0}"/>
          </ac:spMkLst>
        </pc:spChg>
        <pc:spChg chg="add mod">
          <ac:chgData name="ALEXANDRE" userId="734048d45b8f99b5" providerId="LiveId" clId="{BE65BC9A-D5EB-410B-8E22-CE8209B13C57}" dt="2021-02-25T18:05:56.175" v="1329" actId="20577"/>
          <ac:spMkLst>
            <pc:docMk/>
            <pc:sldMk cId="4164073617" sldId="711"/>
            <ac:spMk id="21" creationId="{7E82D0E9-A6A5-41B6-9999-5C571CBE56B8}"/>
          </ac:spMkLst>
        </pc:spChg>
        <pc:spChg chg="add mod">
          <ac:chgData name="ALEXANDRE" userId="734048d45b8f99b5" providerId="LiveId" clId="{BE65BC9A-D5EB-410B-8E22-CE8209B13C57}" dt="2021-02-25T17:58:30.089" v="1235" actId="207"/>
          <ac:spMkLst>
            <pc:docMk/>
            <pc:sldMk cId="4164073617" sldId="711"/>
            <ac:spMk id="22" creationId="{FD0E3D04-DE80-4CCB-9746-537625D15E22}"/>
          </ac:spMkLst>
        </pc:spChg>
      </pc:sldChg>
      <pc:sldChg chg="addSp modSp add mod ord modAnim">
        <pc:chgData name="ALEXANDRE" userId="734048d45b8f99b5" providerId="LiveId" clId="{BE65BC9A-D5EB-410B-8E22-CE8209B13C57}" dt="2021-02-25T18:06:18.731" v="1335"/>
        <pc:sldMkLst>
          <pc:docMk/>
          <pc:sldMk cId="31018658" sldId="712"/>
        </pc:sldMkLst>
        <pc:spChg chg="add mod">
          <ac:chgData name="ALEXANDRE" userId="734048d45b8f99b5" providerId="LiveId" clId="{BE65BC9A-D5EB-410B-8E22-CE8209B13C57}" dt="2021-02-25T18:00:29.815" v="1253" actId="1076"/>
          <ac:spMkLst>
            <pc:docMk/>
            <pc:sldMk cId="31018658" sldId="712"/>
            <ac:spMk id="24" creationId="{262C6083-A042-486C-A85B-C179FE9F3571}"/>
          </ac:spMkLst>
        </pc:spChg>
        <pc:spChg chg="add mod">
          <ac:chgData name="ALEXANDRE" userId="734048d45b8f99b5" providerId="LiveId" clId="{BE65BC9A-D5EB-410B-8E22-CE8209B13C57}" dt="2021-02-25T18:01:40.658" v="1258" actId="208"/>
          <ac:spMkLst>
            <pc:docMk/>
            <pc:sldMk cId="31018658" sldId="712"/>
            <ac:spMk id="27" creationId="{360A9174-44B6-400C-91E4-4C797D8D9710}"/>
          </ac:spMkLst>
        </pc:spChg>
      </pc:sldChg>
      <pc:sldChg chg="add del ord">
        <pc:chgData name="ALEXANDRE" userId="734048d45b8f99b5" providerId="LiveId" clId="{BE65BC9A-D5EB-410B-8E22-CE8209B13C57}" dt="2021-02-25T18:08:29.990" v="1359" actId="47"/>
        <pc:sldMkLst>
          <pc:docMk/>
          <pc:sldMk cId="4127555591" sldId="713"/>
        </pc:sldMkLst>
      </pc:sldChg>
      <pc:sldChg chg="delSp modSp add mod delAnim">
        <pc:chgData name="ALEXANDRE" userId="734048d45b8f99b5" providerId="LiveId" clId="{BE65BC9A-D5EB-410B-8E22-CE8209B13C57}" dt="2021-02-25T18:06:59.293" v="1339" actId="1076"/>
        <pc:sldMkLst>
          <pc:docMk/>
          <pc:sldMk cId="3888133809" sldId="714"/>
        </pc:sldMkLst>
        <pc:spChg chg="del">
          <ac:chgData name="ALEXANDRE" userId="734048d45b8f99b5" providerId="LiveId" clId="{BE65BC9A-D5EB-410B-8E22-CE8209B13C57}" dt="2021-02-25T18:06:50.774" v="1337" actId="478"/>
          <ac:spMkLst>
            <pc:docMk/>
            <pc:sldMk cId="3888133809" sldId="714"/>
            <ac:spMk id="24" creationId="{262C6083-A042-486C-A85B-C179FE9F3571}"/>
          </ac:spMkLst>
        </pc:spChg>
        <pc:spChg chg="mod">
          <ac:chgData name="ALEXANDRE" userId="734048d45b8f99b5" providerId="LiveId" clId="{BE65BC9A-D5EB-410B-8E22-CE8209B13C57}" dt="2021-02-25T18:06:59.293" v="1339" actId="1076"/>
          <ac:spMkLst>
            <pc:docMk/>
            <pc:sldMk cId="3888133809" sldId="714"/>
            <ac:spMk id="27" creationId="{360A9174-44B6-400C-91E4-4C797D8D9710}"/>
          </ac:spMkLst>
        </pc:spChg>
      </pc:sldChg>
      <pc:sldChg chg="addSp delSp modSp add mod ord addAnim delAnim modAnim">
        <pc:chgData name="ALEXANDRE" userId="734048d45b8f99b5" providerId="LiveId" clId="{BE65BC9A-D5EB-410B-8E22-CE8209B13C57}" dt="2021-02-25T18:08:13.626" v="1357" actId="1076"/>
        <pc:sldMkLst>
          <pc:docMk/>
          <pc:sldMk cId="888214181" sldId="715"/>
        </pc:sldMkLst>
        <pc:spChg chg="add del">
          <ac:chgData name="ALEXANDRE" userId="734048d45b8f99b5" providerId="LiveId" clId="{BE65BC9A-D5EB-410B-8E22-CE8209B13C57}" dt="2021-02-25T18:08:05.428" v="1352" actId="478"/>
          <ac:spMkLst>
            <pc:docMk/>
            <pc:sldMk cId="888214181" sldId="715"/>
            <ac:spMk id="27" creationId="{360A9174-44B6-400C-91E4-4C797D8D9710}"/>
          </ac:spMkLst>
        </pc:spChg>
        <pc:picChg chg="add del mod">
          <ac:chgData name="ALEXANDRE" userId="734048d45b8f99b5" providerId="LiveId" clId="{BE65BC9A-D5EB-410B-8E22-CE8209B13C57}" dt="2021-02-25T18:08:04.878" v="1351"/>
          <ac:picMkLst>
            <pc:docMk/>
            <pc:sldMk cId="888214181" sldId="715"/>
            <ac:picMk id="24" creationId="{9B5340FC-79F2-4240-95CB-694CB72CA05D}"/>
          </ac:picMkLst>
        </pc:picChg>
        <pc:picChg chg="add mod">
          <ac:chgData name="ALEXANDRE" userId="734048d45b8f99b5" providerId="LiveId" clId="{BE65BC9A-D5EB-410B-8E22-CE8209B13C57}" dt="2021-02-25T18:08:13.626" v="1357" actId="1076"/>
          <ac:picMkLst>
            <pc:docMk/>
            <pc:sldMk cId="888214181" sldId="715"/>
            <ac:picMk id="30" creationId="{10EB65E1-4C8B-4791-B047-FD3E24B70CA4}"/>
          </ac:picMkLst>
        </pc:picChg>
      </pc:sldChg>
      <pc:sldChg chg="addSp delSp modSp add mod modAnim">
        <pc:chgData name="ALEXANDRE" userId="734048d45b8f99b5" providerId="LiveId" clId="{BE65BC9A-D5EB-410B-8E22-CE8209B13C57}" dt="2021-02-25T18:34:18.128" v="1527"/>
        <pc:sldMkLst>
          <pc:docMk/>
          <pc:sldMk cId="1995754418" sldId="716"/>
        </pc:sldMkLst>
        <pc:spChg chg="add del mod">
          <ac:chgData name="ALEXANDRE" userId="734048d45b8f99b5" providerId="LiveId" clId="{BE65BC9A-D5EB-410B-8E22-CE8209B13C57}" dt="2021-02-25T18:24:50.189" v="1419" actId="478"/>
          <ac:spMkLst>
            <pc:docMk/>
            <pc:sldMk cId="1995754418" sldId="716"/>
            <ac:spMk id="3" creationId="{8D54B81E-632C-456D-A38F-E3C38E9D7294}"/>
          </ac:spMkLst>
        </pc:spChg>
        <pc:spChg chg="del">
          <ac:chgData name="ALEXANDRE" userId="734048d45b8f99b5" providerId="LiveId" clId="{BE65BC9A-D5EB-410B-8E22-CE8209B13C57}" dt="2021-02-25T18:08:39.011" v="1361" actId="478"/>
          <ac:spMkLst>
            <pc:docMk/>
            <pc:sldMk cId="1995754418" sldId="716"/>
            <ac:spMk id="7" creationId="{E303B3B8-1156-42C5-B4EF-F2323F93D1D0}"/>
          </ac:spMkLst>
        </pc:spChg>
        <pc:spChg chg="add mod">
          <ac:chgData name="ALEXANDRE" userId="734048d45b8f99b5" providerId="LiveId" clId="{BE65BC9A-D5EB-410B-8E22-CE8209B13C57}" dt="2021-02-25T18:24:58.860" v="1429" actId="1076"/>
          <ac:spMkLst>
            <pc:docMk/>
            <pc:sldMk cId="1995754418" sldId="716"/>
            <ac:spMk id="8" creationId="{00032C01-13F9-4A05-9958-40A2A5759719}"/>
          </ac:spMkLst>
        </pc:spChg>
        <pc:spChg chg="add mod">
          <ac:chgData name="ALEXANDRE" userId="734048d45b8f99b5" providerId="LiveId" clId="{BE65BC9A-D5EB-410B-8E22-CE8209B13C57}" dt="2021-02-25T18:31:05.959" v="1483" actId="164"/>
          <ac:spMkLst>
            <pc:docMk/>
            <pc:sldMk cId="1995754418" sldId="716"/>
            <ac:spMk id="14" creationId="{9B73F6D8-FFB6-4BCB-9E13-205D94140F12}"/>
          </ac:spMkLst>
        </pc:spChg>
        <pc:spChg chg="add mod">
          <ac:chgData name="ALEXANDRE" userId="734048d45b8f99b5" providerId="LiveId" clId="{BE65BC9A-D5EB-410B-8E22-CE8209B13C57}" dt="2021-02-25T18:31:05.959" v="1483" actId="164"/>
          <ac:spMkLst>
            <pc:docMk/>
            <pc:sldMk cId="1995754418" sldId="716"/>
            <ac:spMk id="16" creationId="{E3D546C9-8435-4105-9BDA-FCDE8AC9AB8B}"/>
          </ac:spMkLst>
        </pc:spChg>
        <pc:spChg chg="add mod">
          <ac:chgData name="ALEXANDRE" userId="734048d45b8f99b5" providerId="LiveId" clId="{BE65BC9A-D5EB-410B-8E22-CE8209B13C57}" dt="2021-02-25T18:09:17.766" v="1398" actId="20577"/>
          <ac:spMkLst>
            <pc:docMk/>
            <pc:sldMk cId="1995754418" sldId="716"/>
            <ac:spMk id="24" creationId="{EA92D0B7-65BF-4632-B1CF-6715AA255B6E}"/>
          </ac:spMkLst>
        </pc:spChg>
        <pc:spChg chg="del">
          <ac:chgData name="ALEXANDRE" userId="734048d45b8f99b5" providerId="LiveId" clId="{BE65BC9A-D5EB-410B-8E22-CE8209B13C57}" dt="2021-02-25T18:08:39.011" v="1361" actId="478"/>
          <ac:spMkLst>
            <pc:docMk/>
            <pc:sldMk cId="1995754418" sldId="716"/>
            <ac:spMk id="27" creationId="{360A9174-44B6-400C-91E4-4C797D8D9710}"/>
          </ac:spMkLst>
        </pc:spChg>
        <pc:spChg chg="add mod">
          <ac:chgData name="ALEXANDRE" userId="734048d45b8f99b5" providerId="LiveId" clId="{BE65BC9A-D5EB-410B-8E22-CE8209B13C57}" dt="2021-02-25T18:09:11.059" v="1367" actId="207"/>
          <ac:spMkLst>
            <pc:docMk/>
            <pc:sldMk cId="1995754418" sldId="716"/>
            <ac:spMk id="31" creationId="{269A8C33-975C-4F6F-AA9B-9006A94345C8}"/>
          </ac:spMkLst>
        </pc:spChg>
        <pc:spChg chg="add mod">
          <ac:chgData name="ALEXANDRE" userId="734048d45b8f99b5" providerId="LiveId" clId="{BE65BC9A-D5EB-410B-8E22-CE8209B13C57}" dt="2021-02-25T18:32:40.517" v="1511" actId="1076"/>
          <ac:spMkLst>
            <pc:docMk/>
            <pc:sldMk cId="1995754418" sldId="716"/>
            <ac:spMk id="32" creationId="{97CF0ED9-393F-4B3E-9A6C-0C040CF16C5D}"/>
          </ac:spMkLst>
        </pc:spChg>
        <pc:spChg chg="mod">
          <ac:chgData name="ALEXANDRE" userId="734048d45b8f99b5" providerId="LiveId" clId="{BE65BC9A-D5EB-410B-8E22-CE8209B13C57}" dt="2021-02-25T18:31:56.615" v="1497" actId="208"/>
          <ac:spMkLst>
            <pc:docMk/>
            <pc:sldMk cId="1995754418" sldId="716"/>
            <ac:spMk id="39" creationId="{E863A4F7-3757-496F-BE6E-158A93C879A1}"/>
          </ac:spMkLst>
        </pc:spChg>
        <pc:spChg chg="mod">
          <ac:chgData name="ALEXANDRE" userId="734048d45b8f99b5" providerId="LiveId" clId="{BE65BC9A-D5EB-410B-8E22-CE8209B13C57}" dt="2021-02-25T18:31:56.615" v="1497" actId="208"/>
          <ac:spMkLst>
            <pc:docMk/>
            <pc:sldMk cId="1995754418" sldId="716"/>
            <ac:spMk id="40" creationId="{F425F312-5250-44AE-8EF6-3D670952A003}"/>
          </ac:spMkLst>
        </pc:spChg>
        <pc:spChg chg="add del">
          <ac:chgData name="ALEXANDRE" userId="734048d45b8f99b5" providerId="LiveId" clId="{BE65BC9A-D5EB-410B-8E22-CE8209B13C57}" dt="2021-02-25T18:32:01.019" v="1499" actId="22"/>
          <ac:spMkLst>
            <pc:docMk/>
            <pc:sldMk cId="1995754418" sldId="716"/>
            <ac:spMk id="45" creationId="{03A01B3E-CB91-48D7-B658-AD55303A8EC1}"/>
          </ac:spMkLst>
        </pc:spChg>
        <pc:spChg chg="mod">
          <ac:chgData name="ALEXANDRE" userId="734048d45b8f99b5" providerId="LiveId" clId="{BE65BC9A-D5EB-410B-8E22-CE8209B13C57}" dt="2021-02-25T18:33:40.598" v="1520" actId="208"/>
          <ac:spMkLst>
            <pc:docMk/>
            <pc:sldMk cId="1995754418" sldId="716"/>
            <ac:spMk id="47" creationId="{8023EB29-621E-47D4-8990-B066314862FA}"/>
          </ac:spMkLst>
        </pc:spChg>
        <pc:spChg chg="mod">
          <ac:chgData name="ALEXANDRE" userId="734048d45b8f99b5" providerId="LiveId" clId="{BE65BC9A-D5EB-410B-8E22-CE8209B13C57}" dt="2021-02-25T18:33:40.598" v="1520" actId="208"/>
          <ac:spMkLst>
            <pc:docMk/>
            <pc:sldMk cId="1995754418" sldId="716"/>
            <ac:spMk id="48" creationId="{5E44F626-2AF9-4E76-A467-8A6656096409}"/>
          </ac:spMkLst>
        </pc:spChg>
        <pc:grpChg chg="add mod">
          <ac:chgData name="ALEXANDRE" userId="734048d45b8f99b5" providerId="LiveId" clId="{BE65BC9A-D5EB-410B-8E22-CE8209B13C57}" dt="2021-02-25T18:32:40.517" v="1511" actId="1076"/>
          <ac:grpSpMkLst>
            <pc:docMk/>
            <pc:sldMk cId="1995754418" sldId="716"/>
            <ac:grpSpMk id="10" creationId="{C52641B9-57D8-47D7-AB10-BEF9BFB4F155}"/>
          </ac:grpSpMkLst>
        </pc:grpChg>
        <pc:grpChg chg="add mod">
          <ac:chgData name="ALEXANDRE" userId="734048d45b8f99b5" providerId="LiveId" clId="{BE65BC9A-D5EB-410B-8E22-CE8209B13C57}" dt="2021-02-25T18:31:05.959" v="1483" actId="164"/>
          <ac:grpSpMkLst>
            <pc:docMk/>
            <pc:sldMk cId="1995754418" sldId="716"/>
            <ac:grpSpMk id="36" creationId="{9D3D2158-EADD-4408-AFF7-CFD9F46D8E79}"/>
          </ac:grpSpMkLst>
        </pc:grpChg>
        <pc:grpChg chg="add mod">
          <ac:chgData name="ALEXANDRE" userId="734048d45b8f99b5" providerId="LiveId" clId="{BE65BC9A-D5EB-410B-8E22-CE8209B13C57}" dt="2021-02-25T18:31:10.903" v="1485" actId="1076"/>
          <ac:grpSpMkLst>
            <pc:docMk/>
            <pc:sldMk cId="1995754418" sldId="716"/>
            <ac:grpSpMk id="38" creationId="{7B923F74-C472-4E58-8928-9F78D620863C}"/>
          </ac:grpSpMkLst>
        </pc:grpChg>
        <pc:grpChg chg="add mod">
          <ac:chgData name="ALEXANDRE" userId="734048d45b8f99b5" providerId="LiveId" clId="{BE65BC9A-D5EB-410B-8E22-CE8209B13C57}" dt="2021-02-25T18:33:43.387" v="1522" actId="1076"/>
          <ac:grpSpMkLst>
            <pc:docMk/>
            <pc:sldMk cId="1995754418" sldId="716"/>
            <ac:grpSpMk id="46" creationId="{8CD72EDD-8902-40B4-94E1-FCF885B9CA3B}"/>
          </ac:grpSpMkLst>
        </pc:grpChg>
        <pc:picChg chg="add mod">
          <ac:chgData name="ALEXANDRE" userId="734048d45b8f99b5" providerId="LiveId" clId="{BE65BC9A-D5EB-410B-8E22-CE8209B13C57}" dt="2021-02-25T18:28:46.888" v="1460" actId="14100"/>
          <ac:picMkLst>
            <pc:docMk/>
            <pc:sldMk cId="1995754418" sldId="716"/>
            <ac:picMk id="12" creationId="{FA245C2A-6727-4413-AC07-5663376213D8}"/>
          </ac:picMkLst>
        </pc:picChg>
        <pc:picChg chg="del">
          <ac:chgData name="ALEXANDRE" userId="734048d45b8f99b5" providerId="LiveId" clId="{BE65BC9A-D5EB-410B-8E22-CE8209B13C57}" dt="2021-02-25T18:08:40.907" v="1362" actId="478"/>
          <ac:picMkLst>
            <pc:docMk/>
            <pc:sldMk cId="1995754418" sldId="716"/>
            <ac:picMk id="30" creationId="{10EB65E1-4C8B-4791-B047-FD3E24B70CA4}"/>
          </ac:picMkLst>
        </pc:picChg>
        <pc:picChg chg="add mod">
          <ac:chgData name="ALEXANDRE" userId="734048d45b8f99b5" providerId="LiveId" clId="{BE65BC9A-D5EB-410B-8E22-CE8209B13C57}" dt="2021-02-25T18:32:40.517" v="1511" actId="1076"/>
          <ac:picMkLst>
            <pc:docMk/>
            <pc:sldMk cId="1995754418" sldId="716"/>
            <ac:picMk id="8196" creationId="{7216B935-CEF5-4103-89E3-D16FC4F9B212}"/>
          </ac:picMkLst>
        </pc:picChg>
        <pc:cxnChg chg="add mod">
          <ac:chgData name="ALEXANDRE" userId="734048d45b8f99b5" providerId="LiveId" clId="{BE65BC9A-D5EB-410B-8E22-CE8209B13C57}" dt="2021-02-25T18:31:05.959" v="1483" actId="164"/>
          <ac:cxnSpMkLst>
            <pc:docMk/>
            <pc:sldMk cId="1995754418" sldId="716"/>
            <ac:cxnSpMk id="35" creationId="{67FAEBC4-6D9E-405F-B8EA-D154DE01F302}"/>
          </ac:cxnSpMkLst>
        </pc:cxnChg>
        <pc:cxnChg chg="mod">
          <ac:chgData name="ALEXANDRE" userId="734048d45b8f99b5" providerId="LiveId" clId="{BE65BC9A-D5EB-410B-8E22-CE8209B13C57}" dt="2021-02-25T18:31:56.615" v="1497" actId="208"/>
          <ac:cxnSpMkLst>
            <pc:docMk/>
            <pc:sldMk cId="1995754418" sldId="716"/>
            <ac:cxnSpMk id="41" creationId="{3A04BC8F-F970-4B4B-90E5-B73848E25CB2}"/>
          </ac:cxnSpMkLst>
        </pc:cxnChg>
        <pc:cxnChg chg="mod">
          <ac:chgData name="ALEXANDRE" userId="734048d45b8f99b5" providerId="LiveId" clId="{BE65BC9A-D5EB-410B-8E22-CE8209B13C57}" dt="2021-02-25T18:33:46.515" v="1523" actId="14100"/>
          <ac:cxnSpMkLst>
            <pc:docMk/>
            <pc:sldMk cId="1995754418" sldId="716"/>
            <ac:cxnSpMk id="49" creationId="{3C2ED695-E44B-475E-AA48-4299B1E105C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4721EC-A34C-0049-A343-461BEDFE27B4}" type="doc">
      <dgm:prSet loTypeId="urn:microsoft.com/office/officeart/2005/8/layout/radial3" loCatId="" qsTypeId="urn:microsoft.com/office/officeart/2005/8/quickstyle/3d1" qsCatId="3D" csTypeId="urn:microsoft.com/office/officeart/2005/8/colors/colorful1" csCatId="colorful" phldr="1"/>
      <dgm:spPr/>
      <dgm:t>
        <a:bodyPr/>
        <a:lstStyle/>
        <a:p>
          <a:endParaRPr lang="en-US"/>
        </a:p>
      </dgm:t>
    </dgm:pt>
    <dgm:pt modelId="{FA7E98BD-7FE4-634E-9CEE-3EC15F37B0B1}">
      <dgm:prSet phldrT="[Text]"/>
      <dgm:spPr/>
      <dgm:t>
        <a:bodyPr/>
        <a:lstStyle/>
        <a:p>
          <a:r>
            <a:rPr lang="en-US" dirty="0"/>
            <a:t>Risk Management</a:t>
          </a:r>
        </a:p>
      </dgm:t>
    </dgm:pt>
    <dgm:pt modelId="{69E28915-9F48-6843-8EF4-B547209C2FAA}" type="parTrans" cxnId="{0518B7C5-ACBE-E34C-8C1F-9F29D81BFA76}">
      <dgm:prSet/>
      <dgm:spPr/>
      <dgm:t>
        <a:bodyPr/>
        <a:lstStyle/>
        <a:p>
          <a:endParaRPr lang="en-US"/>
        </a:p>
      </dgm:t>
    </dgm:pt>
    <dgm:pt modelId="{1F1FEF3D-07AA-B140-BA35-D55A698DF780}" type="sibTrans" cxnId="{0518B7C5-ACBE-E34C-8C1F-9F29D81BFA76}">
      <dgm:prSet/>
      <dgm:spPr/>
      <dgm:t>
        <a:bodyPr/>
        <a:lstStyle/>
        <a:p>
          <a:endParaRPr lang="en-US"/>
        </a:p>
      </dgm:t>
    </dgm:pt>
    <dgm:pt modelId="{70E2EB89-8F32-A44D-A80E-FA4F88A2586A}">
      <dgm:prSet phldrT="[Text]"/>
      <dgm:spPr/>
      <dgm:t>
        <a:bodyPr/>
        <a:lstStyle/>
        <a:p>
          <a:r>
            <a:rPr lang="en-US" dirty="0"/>
            <a:t>Identify</a:t>
          </a:r>
        </a:p>
      </dgm:t>
    </dgm:pt>
    <dgm:pt modelId="{82CED952-BD4D-3D4F-BF98-A043E2EE82A8}" type="parTrans" cxnId="{46B0D3DD-6692-5B49-8C35-DC12C4A47811}">
      <dgm:prSet/>
      <dgm:spPr/>
      <dgm:t>
        <a:bodyPr/>
        <a:lstStyle/>
        <a:p>
          <a:endParaRPr lang="en-US"/>
        </a:p>
      </dgm:t>
    </dgm:pt>
    <dgm:pt modelId="{644CF035-A974-E44E-81CB-515FB81C2D19}" type="sibTrans" cxnId="{46B0D3DD-6692-5B49-8C35-DC12C4A47811}">
      <dgm:prSet/>
      <dgm:spPr/>
      <dgm:t>
        <a:bodyPr/>
        <a:lstStyle/>
        <a:p>
          <a:endParaRPr lang="en-US"/>
        </a:p>
      </dgm:t>
    </dgm:pt>
    <dgm:pt modelId="{05FA4884-BA60-604D-BE1F-72D5949F176C}">
      <dgm:prSet phldrT="[Text]"/>
      <dgm:spPr/>
      <dgm:t>
        <a:bodyPr/>
        <a:lstStyle/>
        <a:p>
          <a:r>
            <a:rPr lang="en-US" dirty="0"/>
            <a:t>Analyze</a:t>
          </a:r>
        </a:p>
      </dgm:t>
    </dgm:pt>
    <dgm:pt modelId="{9F6996F2-F7A2-AD47-B013-63555DEAA8AC}" type="parTrans" cxnId="{E26544DB-C74C-9341-A6BF-796D77EF13F1}">
      <dgm:prSet/>
      <dgm:spPr/>
      <dgm:t>
        <a:bodyPr/>
        <a:lstStyle/>
        <a:p>
          <a:endParaRPr lang="en-US"/>
        </a:p>
      </dgm:t>
    </dgm:pt>
    <dgm:pt modelId="{5D7CFB9C-0031-B148-ADBB-4C5DB3503477}" type="sibTrans" cxnId="{E26544DB-C74C-9341-A6BF-796D77EF13F1}">
      <dgm:prSet/>
      <dgm:spPr/>
      <dgm:t>
        <a:bodyPr/>
        <a:lstStyle/>
        <a:p>
          <a:endParaRPr lang="en-US"/>
        </a:p>
      </dgm:t>
    </dgm:pt>
    <dgm:pt modelId="{CDA906C4-DFA0-8A46-868A-33D7FC73B416}">
      <dgm:prSet phldrT="[Text]"/>
      <dgm:spPr/>
      <dgm:t>
        <a:bodyPr/>
        <a:lstStyle/>
        <a:p>
          <a:r>
            <a:rPr lang="en-US" dirty="0"/>
            <a:t>Action</a:t>
          </a:r>
        </a:p>
      </dgm:t>
    </dgm:pt>
    <dgm:pt modelId="{C9EA75AE-032E-CE4D-B7BF-6E841276E4FB}" type="parTrans" cxnId="{09F46FFD-9C1C-024A-95CE-89ED9E45D44F}">
      <dgm:prSet/>
      <dgm:spPr/>
      <dgm:t>
        <a:bodyPr/>
        <a:lstStyle/>
        <a:p>
          <a:endParaRPr lang="en-US"/>
        </a:p>
      </dgm:t>
    </dgm:pt>
    <dgm:pt modelId="{BA07435F-50B2-A345-AB4E-1D257B51A770}" type="sibTrans" cxnId="{09F46FFD-9C1C-024A-95CE-89ED9E45D44F}">
      <dgm:prSet/>
      <dgm:spPr/>
      <dgm:t>
        <a:bodyPr/>
        <a:lstStyle/>
        <a:p>
          <a:endParaRPr lang="en-US"/>
        </a:p>
      </dgm:t>
    </dgm:pt>
    <dgm:pt modelId="{5AF61194-F703-474A-AD46-2330A36AE320}">
      <dgm:prSet phldrT="[Text]"/>
      <dgm:spPr/>
      <dgm:t>
        <a:bodyPr/>
        <a:lstStyle/>
        <a:p>
          <a:r>
            <a:rPr lang="en-US" dirty="0"/>
            <a:t>Monitor</a:t>
          </a:r>
        </a:p>
      </dgm:t>
    </dgm:pt>
    <dgm:pt modelId="{A08D3BAA-C652-0648-B90D-2654F25F4C91}" type="parTrans" cxnId="{251C25CA-C765-4840-8935-3DF144E0A9F8}">
      <dgm:prSet/>
      <dgm:spPr/>
      <dgm:t>
        <a:bodyPr/>
        <a:lstStyle/>
        <a:p>
          <a:endParaRPr lang="en-US"/>
        </a:p>
      </dgm:t>
    </dgm:pt>
    <dgm:pt modelId="{269F8364-4F7D-0E49-B5C3-E67C31802092}" type="sibTrans" cxnId="{251C25CA-C765-4840-8935-3DF144E0A9F8}">
      <dgm:prSet/>
      <dgm:spPr/>
      <dgm:t>
        <a:bodyPr/>
        <a:lstStyle/>
        <a:p>
          <a:endParaRPr lang="en-US"/>
        </a:p>
      </dgm:t>
    </dgm:pt>
    <dgm:pt modelId="{B0C509B3-10C6-3D4D-8603-BC0C09B21533}">
      <dgm:prSet phldrT="[Text]"/>
      <dgm:spPr/>
      <dgm:t>
        <a:bodyPr/>
        <a:lstStyle/>
        <a:p>
          <a:r>
            <a:rPr lang="en-US" dirty="0"/>
            <a:t>Control</a:t>
          </a:r>
        </a:p>
      </dgm:t>
    </dgm:pt>
    <dgm:pt modelId="{7244CDD1-984C-2345-BB2F-E9B72DD26093}" type="parTrans" cxnId="{32A7AF40-FF84-CA43-8176-A83479FDFE83}">
      <dgm:prSet/>
      <dgm:spPr/>
      <dgm:t>
        <a:bodyPr/>
        <a:lstStyle/>
        <a:p>
          <a:endParaRPr lang="en-US"/>
        </a:p>
      </dgm:t>
    </dgm:pt>
    <dgm:pt modelId="{79C85818-63B1-7740-A443-B64C871E61A2}" type="sibTrans" cxnId="{32A7AF40-FF84-CA43-8176-A83479FDFE83}">
      <dgm:prSet/>
      <dgm:spPr/>
      <dgm:t>
        <a:bodyPr/>
        <a:lstStyle/>
        <a:p>
          <a:endParaRPr lang="en-US"/>
        </a:p>
      </dgm:t>
    </dgm:pt>
    <dgm:pt modelId="{AD17A675-505A-CB43-A3CC-AA07B474843B}" type="pres">
      <dgm:prSet presAssocID="{704721EC-A34C-0049-A343-461BEDFE27B4}" presName="composite" presStyleCnt="0">
        <dgm:presLayoutVars>
          <dgm:chMax val="1"/>
          <dgm:dir/>
          <dgm:resizeHandles val="exact"/>
        </dgm:presLayoutVars>
      </dgm:prSet>
      <dgm:spPr/>
    </dgm:pt>
    <dgm:pt modelId="{415CA040-09DA-C944-B1CA-761978445B1F}" type="pres">
      <dgm:prSet presAssocID="{704721EC-A34C-0049-A343-461BEDFE27B4}" presName="radial" presStyleCnt="0">
        <dgm:presLayoutVars>
          <dgm:animLvl val="ctr"/>
        </dgm:presLayoutVars>
      </dgm:prSet>
      <dgm:spPr/>
    </dgm:pt>
    <dgm:pt modelId="{8A9AEE00-EAA4-AB40-92EF-076AC68E8540}" type="pres">
      <dgm:prSet presAssocID="{FA7E98BD-7FE4-634E-9CEE-3EC15F37B0B1}" presName="centerShape" presStyleLbl="vennNode1" presStyleIdx="0" presStyleCnt="6"/>
      <dgm:spPr/>
    </dgm:pt>
    <dgm:pt modelId="{F85C6378-6A4B-9142-9C84-DC915E84FF2F}" type="pres">
      <dgm:prSet presAssocID="{70E2EB89-8F32-A44D-A80E-FA4F88A2586A}" presName="node" presStyleLbl="vennNode1" presStyleIdx="1" presStyleCnt="6">
        <dgm:presLayoutVars>
          <dgm:bulletEnabled val="1"/>
        </dgm:presLayoutVars>
      </dgm:prSet>
      <dgm:spPr/>
    </dgm:pt>
    <dgm:pt modelId="{1014B6EB-2AC1-3348-B85F-2BA2C3431D27}" type="pres">
      <dgm:prSet presAssocID="{05FA4884-BA60-604D-BE1F-72D5949F176C}" presName="node" presStyleLbl="vennNode1" presStyleIdx="2" presStyleCnt="6">
        <dgm:presLayoutVars>
          <dgm:bulletEnabled val="1"/>
        </dgm:presLayoutVars>
      </dgm:prSet>
      <dgm:spPr/>
    </dgm:pt>
    <dgm:pt modelId="{79926553-FDBE-9A4D-B7B1-F734E8431143}" type="pres">
      <dgm:prSet presAssocID="{CDA906C4-DFA0-8A46-868A-33D7FC73B416}" presName="node" presStyleLbl="vennNode1" presStyleIdx="3" presStyleCnt="6">
        <dgm:presLayoutVars>
          <dgm:bulletEnabled val="1"/>
        </dgm:presLayoutVars>
      </dgm:prSet>
      <dgm:spPr/>
    </dgm:pt>
    <dgm:pt modelId="{C89B5C8A-F5B0-3246-8917-86397FB1C656}" type="pres">
      <dgm:prSet presAssocID="{5AF61194-F703-474A-AD46-2330A36AE320}" presName="node" presStyleLbl="vennNode1" presStyleIdx="4" presStyleCnt="6">
        <dgm:presLayoutVars>
          <dgm:bulletEnabled val="1"/>
        </dgm:presLayoutVars>
      </dgm:prSet>
      <dgm:spPr/>
    </dgm:pt>
    <dgm:pt modelId="{054914E1-0FF8-BE4F-98F2-443EFC37722A}" type="pres">
      <dgm:prSet presAssocID="{B0C509B3-10C6-3D4D-8603-BC0C09B21533}" presName="node" presStyleLbl="vennNode1" presStyleIdx="5" presStyleCnt="6">
        <dgm:presLayoutVars>
          <dgm:bulletEnabled val="1"/>
        </dgm:presLayoutVars>
      </dgm:prSet>
      <dgm:spPr/>
    </dgm:pt>
  </dgm:ptLst>
  <dgm:cxnLst>
    <dgm:cxn modelId="{30F2F31F-E8F4-424B-A157-4C201242773B}" type="presOf" srcId="{CDA906C4-DFA0-8A46-868A-33D7FC73B416}" destId="{79926553-FDBE-9A4D-B7B1-F734E8431143}" srcOrd="0" destOrd="0" presId="urn:microsoft.com/office/officeart/2005/8/layout/radial3"/>
    <dgm:cxn modelId="{88DCC326-D5A1-A04B-929C-A862D53DF84D}" type="presOf" srcId="{FA7E98BD-7FE4-634E-9CEE-3EC15F37B0B1}" destId="{8A9AEE00-EAA4-AB40-92EF-076AC68E8540}" srcOrd="0" destOrd="0" presId="urn:microsoft.com/office/officeart/2005/8/layout/radial3"/>
    <dgm:cxn modelId="{32A7AF40-FF84-CA43-8176-A83479FDFE83}" srcId="{FA7E98BD-7FE4-634E-9CEE-3EC15F37B0B1}" destId="{B0C509B3-10C6-3D4D-8603-BC0C09B21533}" srcOrd="4" destOrd="0" parTransId="{7244CDD1-984C-2345-BB2F-E9B72DD26093}" sibTransId="{79C85818-63B1-7740-A443-B64C871E61A2}"/>
    <dgm:cxn modelId="{AB07195B-A236-5A4B-AEEB-6530515CA196}" type="presOf" srcId="{05FA4884-BA60-604D-BE1F-72D5949F176C}" destId="{1014B6EB-2AC1-3348-B85F-2BA2C3431D27}" srcOrd="0" destOrd="0" presId="urn:microsoft.com/office/officeart/2005/8/layout/radial3"/>
    <dgm:cxn modelId="{75E571A0-0052-1548-882B-A5E9169C8152}" type="presOf" srcId="{B0C509B3-10C6-3D4D-8603-BC0C09B21533}" destId="{054914E1-0FF8-BE4F-98F2-443EFC37722A}" srcOrd="0" destOrd="0" presId="urn:microsoft.com/office/officeart/2005/8/layout/radial3"/>
    <dgm:cxn modelId="{0518B7C5-ACBE-E34C-8C1F-9F29D81BFA76}" srcId="{704721EC-A34C-0049-A343-461BEDFE27B4}" destId="{FA7E98BD-7FE4-634E-9CEE-3EC15F37B0B1}" srcOrd="0" destOrd="0" parTransId="{69E28915-9F48-6843-8EF4-B547209C2FAA}" sibTransId="{1F1FEF3D-07AA-B140-BA35-D55A698DF780}"/>
    <dgm:cxn modelId="{251C25CA-C765-4840-8935-3DF144E0A9F8}" srcId="{FA7E98BD-7FE4-634E-9CEE-3EC15F37B0B1}" destId="{5AF61194-F703-474A-AD46-2330A36AE320}" srcOrd="3" destOrd="0" parTransId="{A08D3BAA-C652-0648-B90D-2654F25F4C91}" sibTransId="{269F8364-4F7D-0E49-B5C3-E67C31802092}"/>
    <dgm:cxn modelId="{B1FD8DD1-6ADF-8542-9A9D-BB2EDA5BB890}" type="presOf" srcId="{704721EC-A34C-0049-A343-461BEDFE27B4}" destId="{AD17A675-505A-CB43-A3CC-AA07B474843B}" srcOrd="0" destOrd="0" presId="urn:microsoft.com/office/officeart/2005/8/layout/radial3"/>
    <dgm:cxn modelId="{E26544DB-C74C-9341-A6BF-796D77EF13F1}" srcId="{FA7E98BD-7FE4-634E-9CEE-3EC15F37B0B1}" destId="{05FA4884-BA60-604D-BE1F-72D5949F176C}" srcOrd="1" destOrd="0" parTransId="{9F6996F2-F7A2-AD47-B013-63555DEAA8AC}" sibTransId="{5D7CFB9C-0031-B148-ADBB-4C5DB3503477}"/>
    <dgm:cxn modelId="{46B0D3DD-6692-5B49-8C35-DC12C4A47811}" srcId="{FA7E98BD-7FE4-634E-9CEE-3EC15F37B0B1}" destId="{70E2EB89-8F32-A44D-A80E-FA4F88A2586A}" srcOrd="0" destOrd="0" parTransId="{82CED952-BD4D-3D4F-BF98-A043E2EE82A8}" sibTransId="{644CF035-A974-E44E-81CB-515FB81C2D19}"/>
    <dgm:cxn modelId="{15588CED-9B57-7140-88BC-050B3AA823E8}" type="presOf" srcId="{5AF61194-F703-474A-AD46-2330A36AE320}" destId="{C89B5C8A-F5B0-3246-8917-86397FB1C656}" srcOrd="0" destOrd="0" presId="urn:microsoft.com/office/officeart/2005/8/layout/radial3"/>
    <dgm:cxn modelId="{C4684EF2-990B-F847-89A7-AFA57BD06B08}" type="presOf" srcId="{70E2EB89-8F32-A44D-A80E-FA4F88A2586A}" destId="{F85C6378-6A4B-9142-9C84-DC915E84FF2F}" srcOrd="0" destOrd="0" presId="urn:microsoft.com/office/officeart/2005/8/layout/radial3"/>
    <dgm:cxn modelId="{09F46FFD-9C1C-024A-95CE-89ED9E45D44F}" srcId="{FA7E98BD-7FE4-634E-9CEE-3EC15F37B0B1}" destId="{CDA906C4-DFA0-8A46-868A-33D7FC73B416}" srcOrd="2" destOrd="0" parTransId="{C9EA75AE-032E-CE4D-B7BF-6E841276E4FB}" sibTransId="{BA07435F-50B2-A345-AB4E-1D257B51A770}"/>
    <dgm:cxn modelId="{C082DD4D-4F24-7B45-83F6-11B37E17B87C}" type="presParOf" srcId="{AD17A675-505A-CB43-A3CC-AA07B474843B}" destId="{415CA040-09DA-C944-B1CA-761978445B1F}" srcOrd="0" destOrd="0" presId="urn:microsoft.com/office/officeart/2005/8/layout/radial3"/>
    <dgm:cxn modelId="{0EF7B3A6-A896-AE46-9EBB-33B07D406C01}" type="presParOf" srcId="{415CA040-09DA-C944-B1CA-761978445B1F}" destId="{8A9AEE00-EAA4-AB40-92EF-076AC68E8540}" srcOrd="0" destOrd="0" presId="urn:microsoft.com/office/officeart/2005/8/layout/radial3"/>
    <dgm:cxn modelId="{F23619BF-D14E-0D44-9072-A55F9E257184}" type="presParOf" srcId="{415CA040-09DA-C944-B1CA-761978445B1F}" destId="{F85C6378-6A4B-9142-9C84-DC915E84FF2F}" srcOrd="1" destOrd="0" presId="urn:microsoft.com/office/officeart/2005/8/layout/radial3"/>
    <dgm:cxn modelId="{E68B48F2-DB67-E943-A515-0B15271A5186}" type="presParOf" srcId="{415CA040-09DA-C944-B1CA-761978445B1F}" destId="{1014B6EB-2AC1-3348-B85F-2BA2C3431D27}" srcOrd="2" destOrd="0" presId="urn:microsoft.com/office/officeart/2005/8/layout/radial3"/>
    <dgm:cxn modelId="{654CB688-E0E4-104D-B300-C0737E2FF3A9}" type="presParOf" srcId="{415CA040-09DA-C944-B1CA-761978445B1F}" destId="{79926553-FDBE-9A4D-B7B1-F734E8431143}" srcOrd="3" destOrd="0" presId="urn:microsoft.com/office/officeart/2005/8/layout/radial3"/>
    <dgm:cxn modelId="{161F5EDF-796C-4040-B727-4F5F45B261B9}" type="presParOf" srcId="{415CA040-09DA-C944-B1CA-761978445B1F}" destId="{C89B5C8A-F5B0-3246-8917-86397FB1C656}" srcOrd="4" destOrd="0" presId="urn:microsoft.com/office/officeart/2005/8/layout/radial3"/>
    <dgm:cxn modelId="{4D266BD4-4AFF-A947-B08B-BEF36BB2B29B}" type="presParOf" srcId="{415CA040-09DA-C944-B1CA-761978445B1F}" destId="{054914E1-0FF8-BE4F-98F2-443EFC37722A}"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AEE00-EAA4-AB40-92EF-076AC68E8540}">
      <dsp:nvSpPr>
        <dsp:cNvPr id="0" name=""/>
        <dsp:cNvSpPr/>
      </dsp:nvSpPr>
      <dsp:spPr>
        <a:xfrm>
          <a:off x="1839551" y="1344555"/>
          <a:ext cx="3116791" cy="311679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Risk Management</a:t>
          </a:r>
        </a:p>
      </dsp:txBody>
      <dsp:txXfrm>
        <a:off x="2295994" y="1800998"/>
        <a:ext cx="2203905" cy="2203905"/>
      </dsp:txXfrm>
    </dsp:sp>
    <dsp:sp modelId="{F85C6378-6A4B-9142-9C84-DC915E84FF2F}">
      <dsp:nvSpPr>
        <dsp:cNvPr id="0" name=""/>
        <dsp:cNvSpPr/>
      </dsp:nvSpPr>
      <dsp:spPr>
        <a:xfrm>
          <a:off x="2618749" y="96160"/>
          <a:ext cx="1558395" cy="1558395"/>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Identify</a:t>
          </a:r>
        </a:p>
      </dsp:txBody>
      <dsp:txXfrm>
        <a:off x="2846971" y="324382"/>
        <a:ext cx="1101951" cy="1101951"/>
      </dsp:txXfrm>
    </dsp:sp>
    <dsp:sp modelId="{1014B6EB-2AC1-3348-B85F-2BA2C3431D27}">
      <dsp:nvSpPr>
        <dsp:cNvPr id="0" name=""/>
        <dsp:cNvSpPr/>
      </dsp:nvSpPr>
      <dsp:spPr>
        <a:xfrm>
          <a:off x="4547105" y="1497192"/>
          <a:ext cx="1558395" cy="1558395"/>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Analyze</a:t>
          </a:r>
        </a:p>
      </dsp:txBody>
      <dsp:txXfrm>
        <a:off x="4775327" y="1725414"/>
        <a:ext cx="1101951" cy="1101951"/>
      </dsp:txXfrm>
    </dsp:sp>
    <dsp:sp modelId="{79926553-FDBE-9A4D-B7B1-F734E8431143}">
      <dsp:nvSpPr>
        <dsp:cNvPr id="0" name=""/>
        <dsp:cNvSpPr/>
      </dsp:nvSpPr>
      <dsp:spPr>
        <a:xfrm>
          <a:off x="3810538" y="3764110"/>
          <a:ext cx="1558395" cy="1558395"/>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Action</a:t>
          </a:r>
        </a:p>
      </dsp:txBody>
      <dsp:txXfrm>
        <a:off x="4038760" y="3992332"/>
        <a:ext cx="1101951" cy="1101951"/>
      </dsp:txXfrm>
    </dsp:sp>
    <dsp:sp modelId="{C89B5C8A-F5B0-3246-8917-86397FB1C656}">
      <dsp:nvSpPr>
        <dsp:cNvPr id="0" name=""/>
        <dsp:cNvSpPr/>
      </dsp:nvSpPr>
      <dsp:spPr>
        <a:xfrm>
          <a:off x="1426960" y="3764110"/>
          <a:ext cx="1558395" cy="1558395"/>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Monitor</a:t>
          </a:r>
        </a:p>
      </dsp:txBody>
      <dsp:txXfrm>
        <a:off x="1655182" y="3992332"/>
        <a:ext cx="1101951" cy="1101951"/>
      </dsp:txXfrm>
    </dsp:sp>
    <dsp:sp modelId="{054914E1-0FF8-BE4F-98F2-443EFC37722A}">
      <dsp:nvSpPr>
        <dsp:cNvPr id="0" name=""/>
        <dsp:cNvSpPr/>
      </dsp:nvSpPr>
      <dsp:spPr>
        <a:xfrm>
          <a:off x="690393" y="1497192"/>
          <a:ext cx="1558395" cy="1558395"/>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Control</a:t>
          </a:r>
        </a:p>
      </dsp:txBody>
      <dsp:txXfrm>
        <a:off x="918615" y="1725414"/>
        <a:ext cx="1101951" cy="110195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55.81395" units="1/cm"/>
          <inkml:channelProperty channel="Y" name="resolution" value="111.9171" units="1/cm"/>
          <inkml:channelProperty channel="T" name="resolution" value="1" units="1/dev"/>
        </inkml:channelProperties>
      </inkml:inkSource>
      <inkml:timestamp xml:id="ts0" timeString="2021-02-19T13:51:24.949"/>
    </inkml:context>
    <inkml:brush xml:id="br0">
      <inkml:brushProperty name="width" value="0.05292" units="cm"/>
      <inkml:brushProperty name="height" value="0.05292" units="cm"/>
      <inkml:brushProperty name="color" value="#FF0000"/>
    </inkml:brush>
  </inkml:definitions>
  <inkml:trace contextRef="#ctx0" brushRef="#br0">10619 8467 0,'0'17'62,"0"1"-46,0 35-16,0 35 15,0 0 1,0 18 0,0-18 15,0-70-31,0 88 15,0 52 1,0 19 0,-18-1-1,0 18 1,18-35 0,0 0-1,0 17 1,0-52-1,0 17 1,0 18 0,-17 17-1,-1 0 1,0 1 15,-17-19-15,35-69-1,-18-19 1,1-17 0,-1 35-1,18 0 1,0-17 0,0-18-1,0-35 1,0 35-1,0-1 1,0 37 0,0-36-1,0-18 1,0-18 15,0 1-15,-17 53-1,17-18 1,0-18 0,-18 0-1,18 18 1,0-18 0,-18 36-1,18 35 1,0-18-1,-17 0 1,-1 0 0,18-35-1,-18 0 17,18-18-17,-17 18 1,17-35-1,0 0 142,0-1-157,0 1 15,0 0-15,0-1 16,0 1 0,0-1 15,-18 1-16,18 35 1,0 18 0,-18-1-1</inkml:trace>
  <inkml:trace contextRef="#ctx0" brushRef="#br0" timeOffset="2301.25">4939 9084 0,'18'0'125,"-1"0"-109,1 0-16,-1 0 0,1 0 0,88 0 16,-53 0-16,-18 0 15,36 0-15,-54 0 0,2329 106 78,-1675-106-46,-425 17-1,107-17 0,-229 0-15,-18-17-1,-1 17 1,37-18 0,-54 1-1,18-1 1,-18 0-1,-18 18 1,-52-17 0</inkml:trace>
  <inkml:trace contextRef="#ctx0" brushRef="#br0" timeOffset="4869.78">10407 8449 0,'-18'0'47,"1"0"-32,-1 0 17,0 0-17,1 0 1,-1 0 15,-17 0 0,-106 0 1,123 0-32,-229 18 31,53 17 0,-53-35-15,-17 0-1,-1 0 1,-35 0 0,0 0-1,-35-18 1,35-17 0,89 35-1,17-18 1,17 18-1,-52-17 1,70-1 0,0 0-1,-35 18 1,-35-17 0,-18-1 15,35 1-16,18 17 1,36 0 0,69 0-1,54 0 1,18 0 62,-1 0-62,0 0-1,18 17 1,-17-17-16,-1 0 0,-17 0 16,-1 18 15,-16-18-16,-19 17 1,0 1 0,18 0-1,18-18 1,18 17 0,-1-17-1</inkml:trace>
  <inkml:trace contextRef="#ctx0" brushRef="#br0" timeOffset="5744.34">10336 8520 0,'0'17'0</inkml:trace>
  <inkml:trace contextRef="#ctx0" brushRef="#br0" timeOffset="8620.32">10336 8537 0,'0'-17'235,"-17"17"-235,17-18 15,-18 18 1,0 0-16,1-18 16,-1 18-1,1 0 1,-1 0 0,0 0-1,1 0 1,-19 18-1,19 0 1,17-1 0,0-34 62,17 17-78,1 0 15,-18-18-15,-18 18 94,18 18-78,-17-18-16,17 17 15,0 1-15,0 17 16,0-17-16,17 17 16,19-35-1,17 0 1,-1-18 15,1-35-15,-35 18-1,-18 18 1,0-1 0,0 0-1,-35 18 1,-18 0 0,0 0-1,18 18 1,-1 35-1,36-18 1,0-17 0,18-18 15,17 0 0,36 0-15,-36-36-1,-17-34 1,-18-1 0,0 36-1,0 17 1,-18 18 15,-35 18-15,0 17-1,36 1 1,-1-1 0,18 0-1,0 0 1,18-17 15,-1 0-15,19-18-1,-19 0 17,1 0-32,-1-36 15,1 19 1,-18-36 0,0 35-1,0 1 1,-18-1-1,-17 18 1,0 0 0,17 0-1,-17 35 17,17-17-17,18 17 1,0-17-1,53-1 1,18-17 0,-36 0-1,0 0 1,-35-35 0,18 0-1,-18 0 1,-18 35 46,1 0-46,-19 0-16,19 0 16,-1 0 15,36 17 141,-1-17-172,1 0 0,0 0 0,35 0 15,-18 0 1,-35-17 15,0-19-15,0 19-1,0-1-15,-18 0 16,-17 18 0,17 0-1,-35 18 1,1 53 0,16-1-1,19-35 1,17 18-1,0-35 1,35-18 0,-17 0-1,17 0 1,0-18 15,-35 1-31,18-36 16,-18-18-1,0 18 1,0 0 0,-18 53-1,0 0 1,-17 0 0,0 71-1,17-36 1,18-17-1,36 0 17,16-18-17,-16 0 1,-36-18-16,0 0 16,0-17 15,-18-36-16,0 54 1,-17 17 0,0 0-1,0 0 1,-1 70 0,36-17-1,18-35 1,17-18-1,18 0 1,-53-18 0,18-17-1,-18 0 1,-18 35 46,1 0-30</inkml:trace>
  <inkml:trace contextRef="#ctx0" brushRef="#br0" timeOffset="12543.53">24694 13582 0,'0'-18'266,"0"1"-250,0-1-16,0 0 0,0 1 15,0-19 1,0 1-16,0-18 16,0-370 93,0 388-78,0-1-15,0 19-1,0-19 1,0 19-16,-17-1 16,17-35-1,0 0 1,0 0 0,0-17-1,0 17 16,0 35-15,0-35 0,0 18-1,17-18 1,-17 0 0,0 36-1,0-1 1,0 0-16,18 1 15,-18-19 1,0 19 0,0-1-1,0 1 1,0-36 0,0 35-1,0-17 16,0-18-15,0 35 0,0-35-1,0 18 1,0 0 0,-18-1-1,18-17 1,0 1-1,0-1 1,0 17 0,0 1-1,0 0 1,0 0 0,0 17 15</inkml:trace>
  <inkml:trace contextRef="#ctx0" brushRef="#br0" timeOffset="17403.53">24694 11518 0,'0'-17'63,"0"-1"-63,0 0 15,0 1-15,0-1 16,0 0-16,0-52 16,0 35-1,0-301 63,0 178-46,0-1-1,-17 18 0,17 88-15,0 35-16,0-35 15,-18-17 1,1-18 15,17 17-15,0 18-1,0 0 1,0 0 0,0-35-1,0 0 1,0 17 0,0-17-1,0 18 1,0-19-1,-18 1 1,18-18 0,-18 0-1,1-17 17,17 35-17,0 0 1,0-18-1,0 18 1,17-1 0,-17 19-1,0-18 1,0-1 0,0 19-1,0 17 1,0-18-1,0 1 1,0 17 0,0 0-1,-17 18 1,17-1 15,0 1-15,-18 18-1,18-19 1,0 1 0,0-18-1,0 0 1,0 18 0,0-36-1,0 36 1,0 0-1,0 0 1,0 17 0,0 0-1,0 1 1,0-1 15,0 0 16,0 1-31,0-1-1,0-17 1,0 17 0,0 0-1,0 1 16,0-1 1</inkml:trace>
  <inkml:trace contextRef="#ctx0" brushRef="#br0" timeOffset="20660.87">24642 11553 0,'-18'0'78,"0"0"-63,1 18-15,-1-18 0,-70 0 16,-36 0 0,1 0-1,-18 0 1,-18 0 0,-35 0-1,176 0 1,-211 0-1,17 0 1,-70 0 0,53 18-1,-18-18 1,35 0 0,1 0-1,-1 0 1,53 0-1,36 0 1,17 0 0,0 0-1,18 0 1,0 0 0,17 0 15,18 0-16,0 0 1,-17 0 0,-19 0-1,54 0 1,18 0 0,-36 0-1,-36-18 1,-34 0-1,17 1 1,18 17 0,35 0-1,-18 0 1,-17 0 0,18-18 15,34 18-16,-17 0 1,18 0 0,-71 0-1,18 0 1,18 0 0,52 0-1,-17 0 1,17 0-1,0 0 1,1 0 0,-1 0 124,1 0-124,-1 0 0,0 0-16,1 0 0,-1 0 15,0 0 1,-17 0-1,17 0 1</inkml:trace>
  <inkml:trace contextRef="#ctx0" brushRef="#br0" timeOffset="23332.36">24624 10054 0,'-18'0'219,"1"0"-204,-1 0-15,0 0 0,1 0 16,-354-17 47,124-1-32,230 18-31,-213 0 31,72 0-15,34 0-1,-70 18 17,-18-18-17,-87 0 1,-54-36-1,71 19 1,70 17 0,88 0-1,19 0 1,-36-18 0,17 0-1,-35-17 1,-17 17-1,-18 1 1,53-1 0,70 18-1,54 0 1,-19-18 0,19 18 15,-1 0-16,-53 0 1,1 0 0,-1 0-1,-17 0 1,35 0 0,0 0-1,-17 0 1,-1 0-1,36 0 1,0 0 0,17 0 31,0 0-47,-35 0 15,-17 0 16,35 0-15,-1 0 0,1 0-1,-18 0 1,0 0 0,18 0-1,0 0 1,17 0 31,0 0-32,1 0 1,-1 0-16</inkml:trace>
  <inkml:trace contextRef="#ctx0" brushRef="#br0" timeOffset="25557.94">24730 9384 0,'-18'0'125,"0"0"-125,1 0 0,-1 0 16,1 0-16,-1 0 0,0 0 0,1 0 15,-1 0-15,0 0 0,1 0 0,-742-18 94,495 1-63,-107-1 0,230 18-15,123 0-16,-123 0 16,-17 0-1,16 0 1,-34-18 15,17 18-15,1 0-1,69 0 1,1 0 0,18 0-1,17 0 1,35 0 0,-35 0-1,0 0 1,-35 0-1,18 0 1,52-17 0,0 17-1,-35-18 1,-35 18 0,-18-18 15,-17 1-16,17 17 1,-53 0 0,-70-18-1,0 0 1,-36 1 0,124 17-1,0 0 1,17 0-1,36-18 1,53 18 0,17 0-1,1 0 1,-1 0 0</inkml:trace>
  <inkml:trace contextRef="#ctx0" brushRef="#br0" timeOffset="32120.9">22137 10654 0,'17'0'94,"1"0"-94,-18 18 0,18-18 15,1040 35 48,106-35-32,-1146 0-31,970-18 31,-424 18 16,-370 0-31,-159-17-1,18 17 1,-35 0 0,17 0-1,-17-18 1,17 18 0,0 0-1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in="-1080" max="1080" units="cm"/>
          <inkml:channel name="T" type="integer" max="2.14748E9" units="dev"/>
        </inkml:traceFormat>
        <inkml:channelProperties>
          <inkml:channelProperty channel="X" name="resolution" value="55.81395" units="1/cm"/>
          <inkml:channelProperty channel="Y" name="resolution" value="111.9171" units="1/cm"/>
          <inkml:channelProperty channel="T" name="resolution" value="1" units="1/dev"/>
        </inkml:channelProperties>
      </inkml:inkSource>
      <inkml:timestamp xml:id="ts0" timeString="2021-02-19T14:05:33.543"/>
    </inkml:context>
    <inkml:brush xml:id="br0">
      <inkml:brushProperty name="width" value="0.05292" units="cm"/>
      <inkml:brushProperty name="height" value="0.05292" units="cm"/>
      <inkml:brushProperty name="color" value="#FF0000"/>
    </inkml:brush>
  </inkml:definitions>
  <inkml:trace contextRef="#ctx0" brushRef="#br0">31549 9129 0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1C5F2-22A2-3A4E-97B7-50622A799E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96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107</a:t>
            </a:fld>
            <a:endParaRPr lang="en-US"/>
          </a:p>
        </p:txBody>
      </p:sp>
    </p:spTree>
    <p:extLst>
      <p:ext uri="{BB962C8B-B14F-4D97-AF65-F5344CB8AC3E}">
        <p14:creationId xmlns:p14="http://schemas.microsoft.com/office/powerpoint/2010/main" val="198697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108</a:t>
            </a:fld>
            <a:endParaRPr lang="en-US"/>
          </a:p>
        </p:txBody>
      </p:sp>
    </p:spTree>
    <p:extLst>
      <p:ext uri="{BB962C8B-B14F-4D97-AF65-F5344CB8AC3E}">
        <p14:creationId xmlns:p14="http://schemas.microsoft.com/office/powerpoint/2010/main" val="523162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110</a:t>
            </a:fld>
            <a:endParaRPr lang="en-US"/>
          </a:p>
        </p:txBody>
      </p:sp>
    </p:spTree>
    <p:extLst>
      <p:ext uri="{BB962C8B-B14F-4D97-AF65-F5344CB8AC3E}">
        <p14:creationId xmlns:p14="http://schemas.microsoft.com/office/powerpoint/2010/main" val="220384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111</a:t>
            </a:fld>
            <a:endParaRPr lang="en-US"/>
          </a:p>
        </p:txBody>
      </p:sp>
    </p:spTree>
    <p:extLst>
      <p:ext uri="{BB962C8B-B14F-4D97-AF65-F5344CB8AC3E}">
        <p14:creationId xmlns:p14="http://schemas.microsoft.com/office/powerpoint/2010/main" val="84778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1C5F2-22A2-3A4E-97B7-50622A799E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80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Components typically run asynchronously. Each component pulls in a large amount of data, processes it, and spits out the result in another data store, and then some time later the next component in the pipeline pulls this data and spits out its own output.</a:t>
            </a:r>
          </a:p>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96</a:t>
            </a:fld>
            <a:endParaRPr lang="en-US"/>
          </a:p>
        </p:txBody>
      </p:sp>
    </p:spTree>
    <p:extLst>
      <p:ext uri="{BB962C8B-B14F-4D97-AF65-F5344CB8AC3E}">
        <p14:creationId xmlns:p14="http://schemas.microsoft.com/office/powerpoint/2010/main" val="366716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97</a:t>
            </a:fld>
            <a:endParaRPr lang="en-US"/>
          </a:p>
        </p:txBody>
      </p:sp>
    </p:spTree>
    <p:extLst>
      <p:ext uri="{BB962C8B-B14F-4D97-AF65-F5344CB8AC3E}">
        <p14:creationId xmlns:p14="http://schemas.microsoft.com/office/powerpoint/2010/main" val="2136504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98</a:t>
            </a:fld>
            <a:endParaRPr lang="en-US"/>
          </a:p>
        </p:txBody>
      </p:sp>
    </p:spTree>
    <p:extLst>
      <p:ext uri="{BB962C8B-B14F-4D97-AF65-F5344CB8AC3E}">
        <p14:creationId xmlns:p14="http://schemas.microsoft.com/office/powerpoint/2010/main" val="186597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101</a:t>
            </a:fld>
            <a:endParaRPr lang="en-US"/>
          </a:p>
        </p:txBody>
      </p:sp>
    </p:spTree>
    <p:extLst>
      <p:ext uri="{BB962C8B-B14F-4D97-AF65-F5344CB8AC3E}">
        <p14:creationId xmlns:p14="http://schemas.microsoft.com/office/powerpoint/2010/main" val="2876237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103</a:t>
            </a:fld>
            <a:endParaRPr lang="en-US"/>
          </a:p>
        </p:txBody>
      </p:sp>
    </p:spTree>
    <p:extLst>
      <p:ext uri="{BB962C8B-B14F-4D97-AF65-F5344CB8AC3E}">
        <p14:creationId xmlns:p14="http://schemas.microsoft.com/office/powerpoint/2010/main" val="364935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104</a:t>
            </a:fld>
            <a:endParaRPr lang="en-US"/>
          </a:p>
        </p:txBody>
      </p:sp>
    </p:spTree>
    <p:extLst>
      <p:ext uri="{BB962C8B-B14F-4D97-AF65-F5344CB8AC3E}">
        <p14:creationId xmlns:p14="http://schemas.microsoft.com/office/powerpoint/2010/main" val="171942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105</a:t>
            </a:fld>
            <a:endParaRPr lang="en-US"/>
          </a:p>
        </p:txBody>
      </p:sp>
    </p:spTree>
    <p:extLst>
      <p:ext uri="{BB962C8B-B14F-4D97-AF65-F5344CB8AC3E}">
        <p14:creationId xmlns:p14="http://schemas.microsoft.com/office/powerpoint/2010/main" val="313960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1741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2336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tiff"/><Relationship Id="rId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u="none" dirty="0">
                <a:solidFill>
                  <a:srgbClr val="002060"/>
                </a:solidFill>
                <a:latin typeface="Abadi" panose="020B0604020104020204" pitchFamily="34" charset="0"/>
              </a:rPr>
              <a:t>TC3023–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EAB9AFF-630F-2F47-81F5-BBFF742C0460}"/>
              </a:ext>
            </a:extLst>
          </p:cNvPr>
          <p:cNvPicPr>
            <a:picLocks noChangeAspect="1"/>
          </p:cNvPicPr>
          <p:nvPr userDrawn="1"/>
        </p:nvPicPr>
        <p:blipFill>
          <a:blip r:embed="rId4"/>
          <a:stretch>
            <a:fillRect/>
          </a:stretch>
        </p:blipFill>
        <p:spPr>
          <a:xfrm>
            <a:off x="815703" y="5909419"/>
            <a:ext cx="1046054" cy="679935"/>
          </a:xfrm>
          <a:prstGeom prst="rect">
            <a:avLst/>
          </a:prstGeom>
        </p:spPr>
      </p:pic>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chemeClr val="accent6">
                    <a:lumMod val="50000"/>
                  </a:schemeClr>
                </a:solidFill>
              </a:rPr>
              <a:pPr algn="ctr"/>
              <a:t>‹nº›</a:t>
            </a:fld>
            <a:endParaRPr lang="en-US" sz="1400" dirty="0">
              <a:solidFill>
                <a:schemeClr val="accent6">
                  <a:lumMod val="50000"/>
                </a:schemeClr>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233307" y="6164133"/>
            <a:ext cx="27498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1" dirty="0">
                <a:solidFill>
                  <a:schemeClr val="accent6">
                    <a:lumMod val="50000"/>
                  </a:schemeClr>
                </a:solidFill>
                <a:latin typeface="Abadi" panose="020B0604020104020204" pitchFamily="34" charset="0"/>
              </a:rPr>
              <a:t>SYST 687 – Paulo C. Costa, Ph.D.</a:t>
            </a:r>
          </a:p>
        </p:txBody>
      </p:sp>
      <p:sp>
        <p:nvSpPr>
          <p:cNvPr id="4" name="Rectangle 3">
            <a:extLst>
              <a:ext uri="{FF2B5EF4-FFF2-40B4-BE49-F238E27FC236}">
                <a16:creationId xmlns:a16="http://schemas.microsoft.com/office/drawing/2014/main" id="{B858506A-121D-4E4E-A1A7-317D2A52E0C0}"/>
              </a:ext>
            </a:extLst>
          </p:cNvPr>
          <p:cNvSpPr/>
          <p:nvPr userDrawn="1"/>
        </p:nvSpPr>
        <p:spPr>
          <a:xfrm>
            <a:off x="2365565" y="6164132"/>
            <a:ext cx="2092432" cy="276999"/>
          </a:xfrm>
          <a:prstGeom prst="rect">
            <a:avLst/>
          </a:prstGeom>
        </p:spPr>
        <p:txBody>
          <a:bodyPr wrap="none">
            <a:spAutoFit/>
          </a:bodyPr>
          <a:lstStyle/>
          <a:p>
            <a:r>
              <a:rPr lang="en-US" sz="1200" i="1" dirty="0">
                <a:solidFill>
                  <a:schemeClr val="accent6">
                    <a:lumMod val="50000"/>
                  </a:schemeClr>
                </a:solidFill>
                <a:latin typeface="Abadi" panose="020F0502020204030204" pitchFamily="34" charset="0"/>
              </a:rPr>
              <a:t>Where Innovation Is Tradition</a:t>
            </a:r>
          </a:p>
        </p:txBody>
      </p:sp>
      <p:pic>
        <p:nvPicPr>
          <p:cNvPr id="5" name="Picture 4">
            <a:extLst>
              <a:ext uri="{FF2B5EF4-FFF2-40B4-BE49-F238E27FC236}">
                <a16:creationId xmlns:a16="http://schemas.microsoft.com/office/drawing/2014/main" id="{38EB7121-1EB5-0546-9AED-44C89A74F7C8}"/>
              </a:ext>
            </a:extLst>
          </p:cNvPr>
          <p:cNvPicPr>
            <a:picLocks noChangeAspect="1"/>
          </p:cNvPicPr>
          <p:nvPr userDrawn="1"/>
        </p:nvPicPr>
        <p:blipFill>
          <a:blip r:embed="rId5"/>
          <a:stretch>
            <a:fillRect/>
          </a:stretch>
        </p:blipFill>
        <p:spPr>
          <a:xfrm>
            <a:off x="10480431" y="5962800"/>
            <a:ext cx="780366" cy="780366"/>
          </a:xfrm>
          <a:prstGeom prst="rect">
            <a:avLst/>
          </a:prstGeom>
        </p:spPr>
      </p:pic>
    </p:spTree>
    <p:extLst>
      <p:ext uri="{BB962C8B-B14F-4D97-AF65-F5344CB8AC3E}">
        <p14:creationId xmlns:p14="http://schemas.microsoft.com/office/powerpoint/2010/main" val="630586874"/>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rwigKjEsdTc?feature=oembed"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otsjournalonline.com/"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s://bdtechtalks.com/2020/10/26/adversarial-machine-learning-threat-matrix/"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(TC3023)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57797-6C83-404F-94F3-DD7B3F63A2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464735" y="10"/>
            <a:ext cx="4727264" cy="5919006"/>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318420" y="1637295"/>
            <a:ext cx="6780470" cy="4193234"/>
          </a:xfrm>
          <a:solidFill>
            <a:schemeClr val="bg1"/>
          </a:solidFill>
        </p:spPr>
        <p:txBody>
          <a:bodyPr anchor="ctr">
            <a:normAutofit fontScale="70000" lnSpcReduction="20000"/>
          </a:bodyPr>
          <a:lstStyle/>
          <a:p>
            <a:pPr algn="just">
              <a:lnSpc>
                <a:spcPct val="150000"/>
              </a:lnSpc>
            </a:pPr>
            <a:r>
              <a:rPr lang="en-US" b="1" u="sng" dirty="0"/>
              <a:t>Threat</a:t>
            </a:r>
            <a:r>
              <a:rPr lang="en-US" dirty="0"/>
              <a:t>: Something that could cause harm to a system or organization.</a:t>
            </a:r>
          </a:p>
          <a:p>
            <a:pPr algn="just">
              <a:lnSpc>
                <a:spcPct val="150000"/>
              </a:lnSpc>
            </a:pPr>
            <a:r>
              <a:rPr lang="en-US" b="1" u="sng" dirty="0"/>
              <a:t>Vulnerability</a:t>
            </a:r>
            <a:r>
              <a:rPr lang="en-US" dirty="0"/>
              <a:t>: A flaw or weakness that can be used to attack a system or organization.</a:t>
            </a:r>
          </a:p>
          <a:p>
            <a:pPr algn="just">
              <a:lnSpc>
                <a:spcPct val="150000"/>
              </a:lnSpc>
            </a:pPr>
            <a:r>
              <a:rPr lang="en-US" b="1" u="sng" dirty="0"/>
              <a:t>Exploit</a:t>
            </a:r>
            <a:r>
              <a:rPr lang="en-US" dirty="0"/>
              <a:t>: </a:t>
            </a:r>
            <a:r>
              <a:rPr lang="en-US" dirty="0">
                <a:solidFill>
                  <a:srgbClr val="FF0000"/>
                </a:solidFill>
              </a:rPr>
              <a:t>is an attack on a computer system, especially one that takes advantage of a particular vulnerability the system offers to intruders. An exploit takes advantage of a weakness in an operating system, application or any other software code, including application plug-ins or software libraries. </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131607" y="234315"/>
            <a:ext cx="4854047" cy="1124712"/>
          </a:xfrm>
          <a:solidFill>
            <a:schemeClr val="bg1"/>
          </a:solidFill>
        </p:spPr>
        <p:txBody>
          <a:bodyPr anchor="ctr">
            <a:normAutofit fontScale="90000"/>
          </a:bodyPr>
          <a:lstStyle/>
          <a:p>
            <a:r>
              <a:rPr lang="en-US" sz="4000" b="1" dirty="0">
                <a:latin typeface="Aharoni" panose="02010803020104030203" pitchFamily="2" charset="-79"/>
                <a:cs typeface="Aharoni" panose="02010803020104030203" pitchFamily="2" charset="-79"/>
              </a:rPr>
              <a:t>Cyber Security Concepts</a:t>
            </a:r>
            <a:endParaRPr lang="en-US" sz="4000" dirty="0">
              <a:latin typeface="Aharoni" panose="02010803020104030203" pitchFamily="2" charset="-79"/>
              <a:cs typeface="Aharoni" panose="02010803020104030203" pitchFamily="2" charset="-79"/>
            </a:endParaRPr>
          </a:p>
        </p:txBody>
      </p:sp>
      <p:cxnSp>
        <p:nvCxnSpPr>
          <p:cNvPr id="7" name="Straight Connector 6">
            <a:extLst>
              <a:ext uri="{FF2B5EF4-FFF2-40B4-BE49-F238E27FC236}">
                <a16:creationId xmlns:a16="http://schemas.microsoft.com/office/drawing/2014/main" id="{D8A3074E-931D-664C-9886-D53C84B19C6B}"/>
              </a:ext>
            </a:extLst>
          </p:cNvPr>
          <p:cNvCxnSpPr/>
          <p:nvPr/>
        </p:nvCxnSpPr>
        <p:spPr>
          <a:xfrm>
            <a:off x="131607" y="1478770"/>
            <a:ext cx="4266222"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37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22E4E-5EE7-4745-9819-EF8949169E10}"/>
              </a:ext>
            </a:extLst>
          </p:cNvPr>
          <p:cNvSpPr>
            <a:spLocks noGrp="1"/>
          </p:cNvSpPr>
          <p:nvPr>
            <p:ph type="title"/>
          </p:nvPr>
        </p:nvSpPr>
        <p:spPr/>
        <p:txBody>
          <a:bodyPr/>
          <a:lstStyle/>
          <a:p>
            <a:r>
              <a:rPr lang="en-US" dirty="0"/>
              <a:t>Training, validation, and test sets</a:t>
            </a:r>
          </a:p>
        </p:txBody>
      </p:sp>
      <p:pic>
        <p:nvPicPr>
          <p:cNvPr id="6148" name="Picture 4">
            <a:extLst>
              <a:ext uri="{FF2B5EF4-FFF2-40B4-BE49-F238E27FC236}">
                <a16:creationId xmlns:a16="http://schemas.microsoft.com/office/drawing/2014/main" id="{09CD5787-BD27-4BE1-B766-9287D1585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910" y="2379188"/>
            <a:ext cx="4812890" cy="2099623"/>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4">
            <a:extLst>
              <a:ext uri="{FF2B5EF4-FFF2-40B4-BE49-F238E27FC236}">
                <a16:creationId xmlns:a16="http://schemas.microsoft.com/office/drawing/2014/main" id="{8BAE5596-2B26-4F15-A7B6-D2BD088BA2F5}"/>
              </a:ext>
            </a:extLst>
          </p:cNvPr>
          <p:cNvSpPr>
            <a:spLocks noGrp="1"/>
          </p:cNvSpPr>
          <p:nvPr>
            <p:ph idx="1"/>
          </p:nvPr>
        </p:nvSpPr>
        <p:spPr>
          <a:xfrm>
            <a:off x="838200" y="1825625"/>
            <a:ext cx="4972665" cy="3625606"/>
          </a:xfrm>
        </p:spPr>
        <p:txBody>
          <a:bodyPr/>
          <a:lstStyle/>
          <a:p>
            <a:r>
              <a:rPr lang="en-US" dirty="0"/>
              <a:t>Dataset A only uses a training set and a test set. The test set would be used to test the trained model. </a:t>
            </a:r>
          </a:p>
          <a:p>
            <a:r>
              <a:rPr lang="en-US" dirty="0"/>
              <a:t>For Dataset B, the validation set would be used to test the trained model, and the test set would evaluate the final model.</a:t>
            </a:r>
          </a:p>
        </p:txBody>
      </p:sp>
    </p:spTree>
    <p:extLst>
      <p:ext uri="{BB962C8B-B14F-4D97-AF65-F5344CB8AC3E}">
        <p14:creationId xmlns:p14="http://schemas.microsoft.com/office/powerpoint/2010/main" val="5009439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B995F134-1559-49F3-9619-EECC462D4B1E}"/>
              </a:ext>
            </a:extLst>
          </p:cNvPr>
          <p:cNvSpPr>
            <a:spLocks noChangeArrowheads="1"/>
          </p:cNvSpPr>
          <p:nvPr/>
        </p:nvSpPr>
        <p:spPr bwMode="auto">
          <a:xfrm>
            <a:off x="3941940" y="592624"/>
            <a:ext cx="7975132"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err="1">
                <a:ln>
                  <a:noFill/>
                </a:ln>
                <a:solidFill>
                  <a:srgbClr val="080808"/>
                </a:solidFill>
                <a:effectLst/>
                <a:latin typeface="JetBrains Mono"/>
              </a:rPr>
              <a:t>sklearn.model_selection</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err="1">
                <a:ln>
                  <a:noFill/>
                </a:ln>
                <a:solidFill>
                  <a:srgbClr val="080808"/>
                </a:solidFill>
                <a:effectLst/>
                <a:latin typeface="JetBrains Mono"/>
              </a:rPr>
              <a:t>train_test_split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train_set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test_set</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train_test_split</a:t>
            </a:r>
            <a:r>
              <a:rPr kumimoji="0" lang="en-US" altLang="en-US" sz="2000" b="0" i="0" u="none" strike="noStrike" cap="none" normalizeH="0" baseline="0" dirty="0">
                <a:ln>
                  <a:noFill/>
                </a:ln>
                <a:solidFill>
                  <a:srgbClr val="080808"/>
                </a:solidFill>
                <a:effectLst/>
                <a:latin typeface="JetBrains Mono"/>
              </a:rPr>
              <a:t>(data, </a:t>
            </a:r>
            <a:r>
              <a:rPr kumimoji="0" lang="en-US" altLang="en-US" sz="2000" b="0" i="0" u="none" strike="noStrike" cap="none" normalizeH="0" baseline="0" dirty="0" err="1">
                <a:ln>
                  <a:noFill/>
                </a:ln>
                <a:solidFill>
                  <a:srgbClr val="660099"/>
                </a:solidFill>
                <a:effectLst/>
                <a:latin typeface="JetBrains Mono"/>
              </a:rPr>
              <a:t>test_size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0.2</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660099"/>
                </a:solidFill>
                <a:effectLst/>
                <a:latin typeface="JetBrains Mono"/>
              </a:rPr>
              <a:t>random_state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42</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grpSp>
        <p:nvGrpSpPr>
          <p:cNvPr id="8" name="Agrupar 7">
            <a:extLst>
              <a:ext uri="{FF2B5EF4-FFF2-40B4-BE49-F238E27FC236}">
                <a16:creationId xmlns:a16="http://schemas.microsoft.com/office/drawing/2014/main" id="{874A5ADF-6006-457C-AC77-D02325F6962B}"/>
              </a:ext>
            </a:extLst>
          </p:cNvPr>
          <p:cNvGrpSpPr/>
          <p:nvPr/>
        </p:nvGrpSpPr>
        <p:grpSpPr>
          <a:xfrm>
            <a:off x="5477197" y="923758"/>
            <a:ext cx="4290258" cy="916080"/>
            <a:chOff x="5477197" y="923758"/>
            <a:chExt cx="4290258" cy="916080"/>
          </a:xfrm>
        </p:grpSpPr>
        <p:sp>
          <p:nvSpPr>
            <p:cNvPr id="19" name="Retângulo: Cantos Arredondados 18">
              <a:extLst>
                <a:ext uri="{FF2B5EF4-FFF2-40B4-BE49-F238E27FC236}">
                  <a16:creationId xmlns:a16="http://schemas.microsoft.com/office/drawing/2014/main" id="{8F63AE39-FB6D-40BB-891B-3F2209CE6471}"/>
                </a:ext>
              </a:extLst>
            </p:cNvPr>
            <p:cNvSpPr/>
            <p:nvPr/>
          </p:nvSpPr>
          <p:spPr>
            <a:xfrm>
              <a:off x="8244570" y="923758"/>
              <a:ext cx="1522885" cy="37407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ECF9E52E-D3CA-4912-B972-9985BE881FEB}"/>
                </a:ext>
              </a:extLst>
            </p:cNvPr>
            <p:cNvSpPr txBox="1"/>
            <p:nvPr/>
          </p:nvSpPr>
          <p:spPr>
            <a:xfrm>
              <a:off x="5477197" y="1378173"/>
              <a:ext cx="3423117" cy="461665"/>
            </a:xfrm>
            <a:prstGeom prst="rect">
              <a:avLst/>
            </a:prstGeom>
            <a:solidFill>
              <a:schemeClr val="accent4">
                <a:lumMod val="60000"/>
                <a:lumOff val="40000"/>
              </a:schemeClr>
            </a:solidFill>
            <a:ln>
              <a:solidFill>
                <a:srgbClr val="FF0000"/>
              </a:solidFill>
            </a:ln>
          </p:spPr>
          <p:txBody>
            <a:bodyPr wrap="none" rtlCol="0">
              <a:spAutoFit/>
            </a:bodyPr>
            <a:lstStyle/>
            <a:p>
              <a:r>
                <a:rPr lang="en-US" sz="2400" dirty="0"/>
                <a:t>Test set size = 20% of data</a:t>
              </a:r>
            </a:p>
          </p:txBody>
        </p:sp>
      </p:grpSp>
      <p:grpSp>
        <p:nvGrpSpPr>
          <p:cNvPr id="11" name="Agrupar 10">
            <a:extLst>
              <a:ext uri="{FF2B5EF4-FFF2-40B4-BE49-F238E27FC236}">
                <a16:creationId xmlns:a16="http://schemas.microsoft.com/office/drawing/2014/main" id="{DAFBDDEA-F4B0-47EA-B12A-26BA74FB0A04}"/>
              </a:ext>
            </a:extLst>
          </p:cNvPr>
          <p:cNvGrpSpPr/>
          <p:nvPr/>
        </p:nvGrpSpPr>
        <p:grpSpPr>
          <a:xfrm>
            <a:off x="5373330" y="929576"/>
            <a:ext cx="6474541" cy="1610598"/>
            <a:chOff x="5373330" y="929576"/>
            <a:chExt cx="6474541" cy="1610598"/>
          </a:xfrm>
        </p:grpSpPr>
        <p:sp>
          <p:nvSpPr>
            <p:cNvPr id="22" name="CaixaDeTexto 21">
              <a:extLst>
                <a:ext uri="{FF2B5EF4-FFF2-40B4-BE49-F238E27FC236}">
                  <a16:creationId xmlns:a16="http://schemas.microsoft.com/office/drawing/2014/main" id="{0640FE3B-A6B3-4A5D-85E7-B487809C37BE}"/>
                </a:ext>
              </a:extLst>
            </p:cNvPr>
            <p:cNvSpPr txBox="1"/>
            <p:nvPr/>
          </p:nvSpPr>
          <p:spPr>
            <a:xfrm>
              <a:off x="5373330" y="1339845"/>
              <a:ext cx="6130412" cy="1200329"/>
            </a:xfrm>
            <a:prstGeom prst="rect">
              <a:avLst/>
            </a:prstGeom>
            <a:solidFill>
              <a:schemeClr val="accent4">
                <a:lumMod val="60000"/>
                <a:lumOff val="40000"/>
              </a:schemeClr>
            </a:solidFill>
            <a:ln>
              <a:solidFill>
                <a:schemeClr val="tx1"/>
              </a:solidFill>
            </a:ln>
          </p:spPr>
          <p:txBody>
            <a:bodyPr wrap="square">
              <a:spAutoFit/>
            </a:bodyPr>
            <a:lstStyle/>
            <a:p>
              <a:r>
                <a:rPr lang="en-US" sz="2400" b="0" i="0" dirty="0">
                  <a:solidFill>
                    <a:srgbClr val="212529"/>
                  </a:solidFill>
                  <a:effectLst/>
                  <a:latin typeface="-apple-system"/>
                </a:rPr>
                <a:t>Controls the shuffling applied to the data before applying the split. Pass an int for reproducible output across multiple function calls.</a:t>
              </a:r>
              <a:endParaRPr lang="en-US" sz="2400" dirty="0"/>
            </a:p>
          </p:txBody>
        </p:sp>
        <p:sp>
          <p:nvSpPr>
            <p:cNvPr id="24" name="Retângulo: Cantos Arredondados 23">
              <a:extLst>
                <a:ext uri="{FF2B5EF4-FFF2-40B4-BE49-F238E27FC236}">
                  <a16:creationId xmlns:a16="http://schemas.microsoft.com/office/drawing/2014/main" id="{0A4560F9-DF8D-4ED3-8A2F-D265757DBB3E}"/>
                </a:ext>
              </a:extLst>
            </p:cNvPr>
            <p:cNvSpPr/>
            <p:nvPr/>
          </p:nvSpPr>
          <p:spPr>
            <a:xfrm>
              <a:off x="9767455" y="929576"/>
              <a:ext cx="2080416" cy="374073"/>
            </a:xfrm>
            <a:prstGeom prst="round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092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22E4E-5EE7-4745-9819-EF8949169E10}"/>
              </a:ext>
            </a:extLst>
          </p:cNvPr>
          <p:cNvSpPr>
            <a:spLocks noGrp="1"/>
          </p:cNvSpPr>
          <p:nvPr>
            <p:ph type="title"/>
          </p:nvPr>
        </p:nvSpPr>
        <p:spPr>
          <a:xfrm>
            <a:off x="651387" y="157699"/>
            <a:ext cx="10515600" cy="608269"/>
          </a:xfrm>
        </p:spPr>
        <p:txBody>
          <a:bodyPr>
            <a:normAutofit fontScale="90000"/>
          </a:bodyPr>
          <a:lstStyle/>
          <a:p>
            <a:r>
              <a:rPr lang="en-US" dirty="0"/>
              <a:t>Install scikit-learn</a:t>
            </a:r>
          </a:p>
        </p:txBody>
      </p:sp>
      <p:pic>
        <p:nvPicPr>
          <p:cNvPr id="5" name="Imagem 4">
            <a:extLst>
              <a:ext uri="{FF2B5EF4-FFF2-40B4-BE49-F238E27FC236}">
                <a16:creationId xmlns:a16="http://schemas.microsoft.com/office/drawing/2014/main" id="{420EB01F-4D2D-4959-9A49-5AABCA981C7C}"/>
              </a:ext>
            </a:extLst>
          </p:cNvPr>
          <p:cNvPicPr>
            <a:picLocks noChangeAspect="1"/>
          </p:cNvPicPr>
          <p:nvPr/>
        </p:nvPicPr>
        <p:blipFill>
          <a:blip r:embed="rId2"/>
          <a:stretch>
            <a:fillRect/>
          </a:stretch>
        </p:blipFill>
        <p:spPr>
          <a:xfrm>
            <a:off x="837330" y="1086898"/>
            <a:ext cx="8549853" cy="4163528"/>
          </a:xfrm>
          <a:prstGeom prst="rect">
            <a:avLst/>
          </a:prstGeom>
        </p:spPr>
      </p:pic>
      <p:pic>
        <p:nvPicPr>
          <p:cNvPr id="8194" name="Picture 2" descr="Tips for College Admissions – The Rampage">
            <a:extLst>
              <a:ext uri="{FF2B5EF4-FFF2-40B4-BE49-F238E27FC236}">
                <a16:creationId xmlns:a16="http://schemas.microsoft.com/office/drawing/2014/main" id="{C0C0AEA2-8542-43F2-BB75-7FF4440C1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25" y="25399"/>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004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
            <a:extLst>
              <a:ext uri="{FF2B5EF4-FFF2-40B4-BE49-F238E27FC236}">
                <a16:creationId xmlns:a16="http://schemas.microsoft.com/office/drawing/2014/main" id="{0443B606-A07B-49F0-81DB-8DF8A5BE0B2E}"/>
              </a:ext>
            </a:extLst>
          </p:cNvPr>
          <p:cNvSpPr>
            <a:spLocks noChangeArrowheads="1"/>
          </p:cNvSpPr>
          <p:nvPr/>
        </p:nvSpPr>
        <p:spPr bwMode="auto">
          <a:xfrm>
            <a:off x="5068529" y="144401"/>
            <a:ext cx="5539593"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Features which are passwords</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features_train</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train_set.values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astype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'str'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features_test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test_set.values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astype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'str'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Labels which are strength of password (target of classification)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labels_train</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train_set.values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astype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labels_test</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test_set.values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astype</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'int'</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2" name="CaixaDeTexto 11">
            <a:extLst>
              <a:ext uri="{FF2B5EF4-FFF2-40B4-BE49-F238E27FC236}">
                <a16:creationId xmlns:a16="http://schemas.microsoft.com/office/drawing/2014/main" id="{07937D48-0518-46ED-B999-AE3976603534}"/>
              </a:ext>
            </a:extLst>
          </p:cNvPr>
          <p:cNvSpPr txBox="1"/>
          <p:nvPr/>
        </p:nvSpPr>
        <p:spPr>
          <a:xfrm>
            <a:off x="5529791" y="2156133"/>
            <a:ext cx="5994526" cy="461665"/>
          </a:xfrm>
          <a:prstGeom prst="rect">
            <a:avLst/>
          </a:prstGeom>
          <a:solidFill>
            <a:schemeClr val="accent4">
              <a:lumMod val="60000"/>
              <a:lumOff val="40000"/>
            </a:schemeClr>
          </a:solidFill>
          <a:ln>
            <a:solidFill>
              <a:schemeClr val="tx1"/>
            </a:solidFill>
          </a:ln>
        </p:spPr>
        <p:txBody>
          <a:bodyPr wrap="none" rtlCol="0">
            <a:spAutoFit/>
          </a:bodyPr>
          <a:lstStyle/>
          <a:p>
            <a:r>
              <a:rPr lang="en-US" sz="2400" dirty="0"/>
              <a:t>Separate labels and features into different sets</a:t>
            </a:r>
          </a:p>
        </p:txBody>
      </p:sp>
      <p:pic>
        <p:nvPicPr>
          <p:cNvPr id="27" name="Imagem 26">
            <a:extLst>
              <a:ext uri="{FF2B5EF4-FFF2-40B4-BE49-F238E27FC236}">
                <a16:creationId xmlns:a16="http://schemas.microsoft.com/office/drawing/2014/main" id="{013657A4-DEC2-4B5A-9E42-8BFD7A100CFA}"/>
              </a:ext>
            </a:extLst>
          </p:cNvPr>
          <p:cNvPicPr>
            <a:picLocks noChangeAspect="1"/>
          </p:cNvPicPr>
          <p:nvPr/>
        </p:nvPicPr>
        <p:blipFill rotWithShape="1">
          <a:blip r:embed="rId3"/>
          <a:srcRect b="56665"/>
          <a:stretch/>
        </p:blipFill>
        <p:spPr>
          <a:xfrm>
            <a:off x="5537169" y="2729679"/>
            <a:ext cx="2442057" cy="1417388"/>
          </a:xfrm>
          <a:prstGeom prst="rect">
            <a:avLst/>
          </a:prstGeom>
        </p:spPr>
      </p:pic>
      <p:sp>
        <p:nvSpPr>
          <p:cNvPr id="30" name="CaixaDeTexto 29">
            <a:extLst>
              <a:ext uri="{FF2B5EF4-FFF2-40B4-BE49-F238E27FC236}">
                <a16:creationId xmlns:a16="http://schemas.microsoft.com/office/drawing/2014/main" id="{6665445A-8718-479F-99BE-9918E3BC8122}"/>
              </a:ext>
            </a:extLst>
          </p:cNvPr>
          <p:cNvSpPr txBox="1"/>
          <p:nvPr/>
        </p:nvSpPr>
        <p:spPr>
          <a:xfrm>
            <a:off x="4513544" y="2729678"/>
            <a:ext cx="879664" cy="369332"/>
          </a:xfrm>
          <a:prstGeom prst="rect">
            <a:avLst/>
          </a:prstGeom>
          <a:noFill/>
        </p:spPr>
        <p:txBody>
          <a:bodyPr wrap="none" rtlCol="0">
            <a:spAutoFit/>
          </a:bodyPr>
          <a:lstStyle/>
          <a:p>
            <a:r>
              <a:rPr lang="en-US" b="1" dirty="0">
                <a:solidFill>
                  <a:srgbClr val="FF0000"/>
                </a:solidFill>
              </a:rPr>
              <a:t>feature</a:t>
            </a:r>
          </a:p>
        </p:txBody>
      </p:sp>
      <p:sp>
        <p:nvSpPr>
          <p:cNvPr id="31" name="Retângulo: Cantos Arredondados 30">
            <a:extLst>
              <a:ext uri="{FF2B5EF4-FFF2-40B4-BE49-F238E27FC236}">
                <a16:creationId xmlns:a16="http://schemas.microsoft.com/office/drawing/2014/main" id="{7356EDB1-605E-4B9E-81BC-5FF7EA0992D0}"/>
              </a:ext>
            </a:extLst>
          </p:cNvPr>
          <p:cNvSpPr/>
          <p:nvPr/>
        </p:nvSpPr>
        <p:spPr>
          <a:xfrm>
            <a:off x="6579815" y="2758410"/>
            <a:ext cx="944113" cy="27030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ixaDeTexto 31">
            <a:extLst>
              <a:ext uri="{FF2B5EF4-FFF2-40B4-BE49-F238E27FC236}">
                <a16:creationId xmlns:a16="http://schemas.microsoft.com/office/drawing/2014/main" id="{B69A0913-3698-4732-A7A3-2F23305DA755}"/>
              </a:ext>
            </a:extLst>
          </p:cNvPr>
          <p:cNvSpPr txBox="1"/>
          <p:nvPr/>
        </p:nvSpPr>
        <p:spPr>
          <a:xfrm>
            <a:off x="7557338" y="2721852"/>
            <a:ext cx="649537" cy="369332"/>
          </a:xfrm>
          <a:prstGeom prst="rect">
            <a:avLst/>
          </a:prstGeom>
          <a:noFill/>
        </p:spPr>
        <p:txBody>
          <a:bodyPr wrap="none" rtlCol="0">
            <a:spAutoFit/>
          </a:bodyPr>
          <a:lstStyle/>
          <a:p>
            <a:r>
              <a:rPr lang="en-US" b="1" dirty="0">
                <a:solidFill>
                  <a:srgbClr val="7030A0"/>
                </a:solidFill>
              </a:rPr>
              <a:t>label</a:t>
            </a:r>
          </a:p>
        </p:txBody>
      </p:sp>
    </p:spTree>
    <p:extLst>
      <p:ext uri="{BB962C8B-B14F-4D97-AF65-F5344CB8AC3E}">
        <p14:creationId xmlns:p14="http://schemas.microsoft.com/office/powerpoint/2010/main" val="45321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2000"/>
                                        <p:tgtEl>
                                          <p:spTgt spid="3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heel(1)">
                                      <p:cBhvr>
                                        <p:cTn id="13" dur="2000"/>
                                        <p:tgtEl>
                                          <p:spTgt spid="3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heel(1)">
                                      <p:cBhvr>
                                        <p:cTn id="16" dur="2000"/>
                                        <p:tgtEl>
                                          <p:spTgt spid="31"/>
                                        </p:tgtEl>
                                      </p:cBhvr>
                                    </p:animEffect>
                                  </p:childTnLst>
                                </p:cTn>
                              </p:par>
                              <p:par>
                                <p:cTn id="17" presetID="21"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heel(1)">
                                      <p:cBhvr>
                                        <p:cTn id="1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p:bldP spid="31" grpId="0" animBg="1"/>
      <p:bldP spid="3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D45F19A6-DF3D-4C4D-BE49-EF18C2600812}"/>
              </a:ext>
            </a:extLst>
          </p:cNvPr>
          <p:cNvSpPr>
            <a:spLocks noChangeArrowheads="1"/>
          </p:cNvSpPr>
          <p:nvPr/>
        </p:nvSpPr>
        <p:spPr bwMode="auto">
          <a:xfrm>
            <a:off x="4926080" y="1709385"/>
            <a:ext cx="611462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80808"/>
                </a:solidFill>
                <a:effectLst/>
                <a:latin typeface="JetBrains Mono"/>
              </a:rPr>
              <a:t>classifier_model.fit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80808"/>
                </a:solidFill>
                <a:effectLst/>
                <a:latin typeface="JetBrains Mono"/>
              </a:rPr>
              <a:t>features_train</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labels_train</a:t>
            </a:r>
            <a:r>
              <a:rPr lang="en-US" altLang="en-US" sz="2400" dirty="0">
                <a:solidFill>
                  <a:srgbClr val="080808"/>
                </a:solidFill>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7377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7E82D0E9-A6A5-41B6-9999-5C571CBE56B8}"/>
              </a:ext>
            </a:extLst>
          </p:cNvPr>
          <p:cNvSpPr/>
          <p:nvPr/>
        </p:nvSpPr>
        <p:spPr>
          <a:xfrm>
            <a:off x="5067300" y="1596070"/>
            <a:ext cx="2057399" cy="6980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 the model</a:t>
            </a:r>
          </a:p>
        </p:txBody>
      </p:sp>
      <p:sp>
        <p:nvSpPr>
          <p:cNvPr id="22" name="Seta: para Baixo 21">
            <a:extLst>
              <a:ext uri="{FF2B5EF4-FFF2-40B4-BE49-F238E27FC236}">
                <a16:creationId xmlns:a16="http://schemas.microsoft.com/office/drawing/2014/main" id="{FD0E3D04-DE80-4CCB-9746-537625D15E22}"/>
              </a:ext>
            </a:extLst>
          </p:cNvPr>
          <p:cNvSpPr/>
          <p:nvPr/>
        </p:nvSpPr>
        <p:spPr>
          <a:xfrm rot="10800000">
            <a:off x="5835442" y="2402362"/>
            <a:ext cx="521110" cy="42793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0736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1EABF5-2BDC-4677-8068-5810978B0B00}"/>
              </a:ext>
            </a:extLst>
          </p:cNvPr>
          <p:cNvSpPr>
            <a:spLocks noGrp="1"/>
          </p:cNvSpPr>
          <p:nvPr>
            <p:ph type="title"/>
          </p:nvPr>
        </p:nvSpPr>
        <p:spPr>
          <a:xfrm>
            <a:off x="838200" y="365126"/>
            <a:ext cx="10515600" cy="632402"/>
          </a:xfrm>
        </p:spPr>
        <p:txBody>
          <a:bodyPr>
            <a:normAutofit fontScale="90000"/>
          </a:bodyPr>
          <a:lstStyle/>
          <a:p>
            <a:r>
              <a:rPr lang="en-US" dirty="0"/>
              <a:t>Accuracy Score Metrics</a:t>
            </a:r>
          </a:p>
        </p:txBody>
      </p:sp>
      <p:sp>
        <p:nvSpPr>
          <p:cNvPr id="3" name="Espaço Reservado para Conteúdo 2">
            <a:extLst>
              <a:ext uri="{FF2B5EF4-FFF2-40B4-BE49-F238E27FC236}">
                <a16:creationId xmlns:a16="http://schemas.microsoft.com/office/drawing/2014/main" id="{6CC30428-82C2-4573-9B6E-CAC9F61F35A2}"/>
              </a:ext>
            </a:extLst>
          </p:cNvPr>
          <p:cNvSpPr>
            <a:spLocks noGrp="1"/>
          </p:cNvSpPr>
          <p:nvPr>
            <p:ph idx="1"/>
          </p:nvPr>
        </p:nvSpPr>
        <p:spPr>
          <a:xfrm>
            <a:off x="983672" y="1193223"/>
            <a:ext cx="10515600" cy="4095750"/>
          </a:xfrm>
        </p:spPr>
        <p:txBody>
          <a:bodyPr>
            <a:normAutofit/>
          </a:bodyPr>
          <a:lstStyle/>
          <a:p>
            <a:r>
              <a:rPr lang="en-US" dirty="0"/>
              <a:t>Evaluating your machine learning algorithm is an essential part of any project. </a:t>
            </a:r>
          </a:p>
          <a:p>
            <a:r>
              <a:rPr lang="en-US" dirty="0"/>
              <a:t>Your model may give you satisfying results when evaluated using a metric say </a:t>
            </a:r>
            <a:r>
              <a:rPr lang="en-US" b="1" i="1" dirty="0" err="1"/>
              <a:t>accuracy_score</a:t>
            </a:r>
            <a:r>
              <a:rPr lang="en-US" dirty="0"/>
              <a:t> but may give poor results when evaluated against other metrics such as </a:t>
            </a:r>
            <a:r>
              <a:rPr lang="en-US" b="1" i="1" dirty="0" err="1"/>
              <a:t>logarithmic_loss</a:t>
            </a:r>
            <a:r>
              <a:rPr lang="en-US" dirty="0"/>
              <a:t> or any other such metric. </a:t>
            </a:r>
          </a:p>
          <a:p>
            <a:r>
              <a:rPr lang="en-US" dirty="0"/>
              <a:t>Most of the times we use classification accuracy to measure the performance of our model, however it is not enough to truly judge our model. </a:t>
            </a:r>
          </a:p>
        </p:txBody>
      </p:sp>
    </p:spTree>
    <p:extLst>
      <p:ext uri="{BB962C8B-B14F-4D97-AF65-F5344CB8AC3E}">
        <p14:creationId xmlns:p14="http://schemas.microsoft.com/office/powerpoint/2010/main" val="3774322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7E82D0E9-A6A5-41B6-9999-5C571CBE56B8}"/>
              </a:ext>
            </a:extLst>
          </p:cNvPr>
          <p:cNvSpPr/>
          <p:nvPr/>
        </p:nvSpPr>
        <p:spPr>
          <a:xfrm>
            <a:off x="5067300" y="1596070"/>
            <a:ext cx="2057399" cy="6980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22" name="Seta: para Baixo 21">
            <a:extLst>
              <a:ext uri="{FF2B5EF4-FFF2-40B4-BE49-F238E27FC236}">
                <a16:creationId xmlns:a16="http://schemas.microsoft.com/office/drawing/2014/main" id="{FD0E3D04-DE80-4CCB-9746-537625D15E22}"/>
              </a:ext>
            </a:extLst>
          </p:cNvPr>
          <p:cNvSpPr/>
          <p:nvPr/>
        </p:nvSpPr>
        <p:spPr>
          <a:xfrm rot="10800000">
            <a:off x="5835442" y="2402362"/>
            <a:ext cx="521110" cy="42793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E303B3B8-1156-42C5-B4EF-F2323F93D1D0}"/>
              </a:ext>
            </a:extLst>
          </p:cNvPr>
          <p:cNvSpPr>
            <a:spLocks noChangeArrowheads="1"/>
          </p:cNvSpPr>
          <p:nvPr/>
        </p:nvSpPr>
        <p:spPr bwMode="auto">
          <a:xfrm>
            <a:off x="457068" y="3091308"/>
            <a:ext cx="8938024" cy="2554545"/>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#Test the model</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predictions = </a:t>
            </a:r>
            <a:r>
              <a:rPr kumimoji="0" lang="en-US" altLang="en-US" sz="1600" b="0" i="0" u="none" strike="noStrike" cap="none" normalizeH="0" baseline="0" dirty="0" err="1">
                <a:ln>
                  <a:noFill/>
                </a:ln>
                <a:solidFill>
                  <a:srgbClr val="080808"/>
                </a:solidFill>
                <a:effectLst/>
                <a:latin typeface="JetBrains Mono"/>
              </a:rPr>
              <a:t>classifier_model.predict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features_test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accuracy_score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score = </a:t>
            </a:r>
            <a:r>
              <a:rPr kumimoji="0" lang="en-US" altLang="en-US" sz="1600" b="0" i="0" u="none" strike="noStrike" cap="none" normalizeH="0" baseline="0" dirty="0" err="1">
                <a:ln>
                  <a:noFill/>
                </a:ln>
                <a:solidFill>
                  <a:srgbClr val="080808"/>
                </a:solidFill>
                <a:effectLst/>
                <a:latin typeface="JetBrains Mono"/>
              </a:rPr>
              <a:t>accuracy_score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labels_test,predictions</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#score = </a:t>
            </a:r>
            <a:r>
              <a:rPr kumimoji="0" lang="en-US" altLang="en-US" sz="1600" b="0" i="1" u="none" strike="noStrike" cap="none" normalizeH="0" baseline="0" dirty="0" err="1">
                <a:ln>
                  <a:noFill/>
                </a:ln>
                <a:solidFill>
                  <a:srgbClr val="8C8C8C"/>
                </a:solidFill>
                <a:effectLst/>
                <a:latin typeface="JetBrains Mono"/>
              </a:rPr>
              <a:t>classifier_model.score</a:t>
            </a:r>
            <a:r>
              <a:rPr kumimoji="0" lang="en-US" altLang="en-US" sz="1600" b="0" i="1" u="none" strike="noStrike" cap="none" normalizeH="0" baseline="0" dirty="0">
                <a:ln>
                  <a:noFill/>
                </a:ln>
                <a:solidFill>
                  <a:srgbClr val="8C8C8C"/>
                </a:solidFill>
                <a:effectLst/>
                <a:latin typeface="JetBrains Mono"/>
              </a:rPr>
              <a:t>(</a:t>
            </a:r>
            <a:r>
              <a:rPr kumimoji="0" lang="en-US" altLang="en-US" sz="1600" b="0" i="1" u="none" strike="noStrike" cap="none" normalizeH="0" baseline="0" dirty="0" err="1">
                <a:ln>
                  <a:noFill/>
                </a:ln>
                <a:solidFill>
                  <a:srgbClr val="8C8C8C"/>
                </a:solidFill>
                <a:effectLst/>
                <a:latin typeface="JetBrains Mono"/>
              </a:rPr>
              <a:t>features_test</a:t>
            </a:r>
            <a:r>
              <a:rPr kumimoji="0" lang="en-US" altLang="en-US" sz="1600" b="0" i="1" u="none" strike="noStrike" cap="none" normalizeH="0" baseline="0" dirty="0">
                <a:ln>
                  <a:noFill/>
                </a:ln>
                <a:solidFill>
                  <a:srgbClr val="8C8C8C"/>
                </a:solidFill>
                <a:effectLst/>
                <a:latin typeface="JetBrains Mono"/>
              </a:rPr>
              <a:t>, </a:t>
            </a:r>
            <a:r>
              <a:rPr kumimoji="0" lang="en-US" altLang="en-US" sz="1600" b="0" i="1" u="none" strike="noStrike" cap="none" normalizeH="0" baseline="0" dirty="0" err="1">
                <a:ln>
                  <a:noFill/>
                </a:ln>
                <a:solidFill>
                  <a:srgbClr val="8C8C8C"/>
                </a:solidFill>
                <a:effectLst/>
                <a:latin typeface="JetBrains Mono"/>
              </a:rPr>
              <a:t>labels_test</a:t>
            </a:r>
            <a:r>
              <a:rPr kumimoji="0" lang="en-US" altLang="en-US" sz="1600" b="0" i="1" u="none" strike="noStrike" cap="none" normalizeH="0" baseline="0" dirty="0">
                <a:ln>
                  <a:noFill/>
                </a:ln>
                <a:solidFill>
                  <a:srgbClr val="8C8C8C"/>
                </a:solidFill>
                <a:effectLst/>
                <a:latin typeface="JetBrains Mono"/>
              </a:rPr>
              <a:t>)</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'Accuracy of logistic regression classifier on test set: {:.2f}'</a:t>
            </a:r>
            <a:r>
              <a:rPr kumimoji="0" lang="en-US" altLang="en-US" sz="1600" b="0" i="0" u="none" strike="noStrike" cap="none" normalizeH="0" baseline="0" dirty="0">
                <a:ln>
                  <a:noFill/>
                </a:ln>
                <a:solidFill>
                  <a:srgbClr val="080808"/>
                </a:solidFill>
                <a:effectLst/>
                <a:latin typeface="JetBrains Mono"/>
              </a:rPr>
              <a:t>.format(score))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confusion_matrix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a:t>
            </a:r>
            <a:r>
              <a:rPr kumimoji="0" lang="en-US" altLang="en-US" sz="1600" b="0" i="0" u="none" strike="noStrike" cap="none" normalizeH="0" baseline="0" dirty="0">
                <a:ln>
                  <a:noFill/>
                </a:ln>
                <a:solidFill>
                  <a:srgbClr val="080808"/>
                </a:solidFill>
                <a:effectLst/>
                <a:latin typeface="JetBrains Mono"/>
              </a:rPr>
              <a:t>, predictions)</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4" name="Retângulo: Cantos Arredondados 23">
            <a:extLst>
              <a:ext uri="{FF2B5EF4-FFF2-40B4-BE49-F238E27FC236}">
                <a16:creationId xmlns:a16="http://schemas.microsoft.com/office/drawing/2014/main" id="{262C6083-A042-486C-A85B-C179FE9F3571}"/>
              </a:ext>
            </a:extLst>
          </p:cNvPr>
          <p:cNvSpPr/>
          <p:nvPr/>
        </p:nvSpPr>
        <p:spPr>
          <a:xfrm>
            <a:off x="381238" y="3336717"/>
            <a:ext cx="5071883" cy="37407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ângulo: Cantos Arredondados 26">
            <a:extLst>
              <a:ext uri="{FF2B5EF4-FFF2-40B4-BE49-F238E27FC236}">
                <a16:creationId xmlns:a16="http://schemas.microsoft.com/office/drawing/2014/main" id="{360A9174-44B6-400C-91E4-4C797D8D9710}"/>
              </a:ext>
            </a:extLst>
          </p:cNvPr>
          <p:cNvSpPr/>
          <p:nvPr/>
        </p:nvSpPr>
        <p:spPr>
          <a:xfrm>
            <a:off x="381237" y="3803667"/>
            <a:ext cx="8938024" cy="974810"/>
          </a:xfrm>
          <a:prstGeom prst="round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7E82D0E9-A6A5-41B6-9999-5C571CBE56B8}"/>
              </a:ext>
            </a:extLst>
          </p:cNvPr>
          <p:cNvSpPr/>
          <p:nvPr/>
        </p:nvSpPr>
        <p:spPr>
          <a:xfrm>
            <a:off x="5067300" y="1596070"/>
            <a:ext cx="2057399" cy="6980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22" name="Seta: para Baixo 21">
            <a:extLst>
              <a:ext uri="{FF2B5EF4-FFF2-40B4-BE49-F238E27FC236}">
                <a16:creationId xmlns:a16="http://schemas.microsoft.com/office/drawing/2014/main" id="{FD0E3D04-DE80-4CCB-9746-537625D15E22}"/>
              </a:ext>
            </a:extLst>
          </p:cNvPr>
          <p:cNvSpPr/>
          <p:nvPr/>
        </p:nvSpPr>
        <p:spPr>
          <a:xfrm rot="10800000">
            <a:off x="5835442" y="2402362"/>
            <a:ext cx="521110" cy="42793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E303B3B8-1156-42C5-B4EF-F2323F93D1D0}"/>
              </a:ext>
            </a:extLst>
          </p:cNvPr>
          <p:cNvSpPr>
            <a:spLocks noChangeArrowheads="1"/>
          </p:cNvSpPr>
          <p:nvPr/>
        </p:nvSpPr>
        <p:spPr bwMode="auto">
          <a:xfrm>
            <a:off x="457068" y="3091308"/>
            <a:ext cx="8938024" cy="2554545"/>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#Test the model</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predictions = </a:t>
            </a:r>
            <a:r>
              <a:rPr kumimoji="0" lang="en-US" altLang="en-US" sz="1600" b="0" i="0" u="none" strike="noStrike" cap="none" normalizeH="0" baseline="0" dirty="0" err="1">
                <a:ln>
                  <a:noFill/>
                </a:ln>
                <a:solidFill>
                  <a:srgbClr val="080808"/>
                </a:solidFill>
                <a:effectLst/>
                <a:latin typeface="JetBrains Mono"/>
              </a:rPr>
              <a:t>classifier_model.predict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features_test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accuracy_score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score = </a:t>
            </a:r>
            <a:r>
              <a:rPr kumimoji="0" lang="en-US" altLang="en-US" sz="1600" b="0" i="0" u="none" strike="noStrike" cap="none" normalizeH="0" baseline="0" dirty="0" err="1">
                <a:ln>
                  <a:noFill/>
                </a:ln>
                <a:solidFill>
                  <a:srgbClr val="080808"/>
                </a:solidFill>
                <a:effectLst/>
                <a:latin typeface="JetBrains Mono"/>
              </a:rPr>
              <a:t>accuracy_score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labels_test,predictions</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#score = </a:t>
            </a:r>
            <a:r>
              <a:rPr kumimoji="0" lang="en-US" altLang="en-US" sz="1600" b="0" i="1" u="none" strike="noStrike" cap="none" normalizeH="0" baseline="0" dirty="0" err="1">
                <a:ln>
                  <a:noFill/>
                </a:ln>
                <a:solidFill>
                  <a:srgbClr val="8C8C8C"/>
                </a:solidFill>
                <a:effectLst/>
                <a:latin typeface="JetBrains Mono"/>
              </a:rPr>
              <a:t>classifier_model.score</a:t>
            </a:r>
            <a:r>
              <a:rPr kumimoji="0" lang="en-US" altLang="en-US" sz="1600" b="0" i="1" u="none" strike="noStrike" cap="none" normalizeH="0" baseline="0" dirty="0">
                <a:ln>
                  <a:noFill/>
                </a:ln>
                <a:solidFill>
                  <a:srgbClr val="8C8C8C"/>
                </a:solidFill>
                <a:effectLst/>
                <a:latin typeface="JetBrains Mono"/>
              </a:rPr>
              <a:t>(</a:t>
            </a:r>
            <a:r>
              <a:rPr kumimoji="0" lang="en-US" altLang="en-US" sz="1600" b="0" i="1" u="none" strike="noStrike" cap="none" normalizeH="0" baseline="0" dirty="0" err="1">
                <a:ln>
                  <a:noFill/>
                </a:ln>
                <a:solidFill>
                  <a:srgbClr val="8C8C8C"/>
                </a:solidFill>
                <a:effectLst/>
                <a:latin typeface="JetBrains Mono"/>
              </a:rPr>
              <a:t>features_test</a:t>
            </a:r>
            <a:r>
              <a:rPr kumimoji="0" lang="en-US" altLang="en-US" sz="1600" b="0" i="1" u="none" strike="noStrike" cap="none" normalizeH="0" baseline="0" dirty="0">
                <a:ln>
                  <a:noFill/>
                </a:ln>
                <a:solidFill>
                  <a:srgbClr val="8C8C8C"/>
                </a:solidFill>
                <a:effectLst/>
                <a:latin typeface="JetBrains Mono"/>
              </a:rPr>
              <a:t>, </a:t>
            </a:r>
            <a:r>
              <a:rPr kumimoji="0" lang="en-US" altLang="en-US" sz="1600" b="0" i="1" u="none" strike="noStrike" cap="none" normalizeH="0" baseline="0" dirty="0" err="1">
                <a:ln>
                  <a:noFill/>
                </a:ln>
                <a:solidFill>
                  <a:srgbClr val="8C8C8C"/>
                </a:solidFill>
                <a:effectLst/>
                <a:latin typeface="JetBrains Mono"/>
              </a:rPr>
              <a:t>labels_test</a:t>
            </a:r>
            <a:r>
              <a:rPr kumimoji="0" lang="en-US" altLang="en-US" sz="1600" b="0" i="1" u="none" strike="noStrike" cap="none" normalizeH="0" baseline="0" dirty="0">
                <a:ln>
                  <a:noFill/>
                </a:ln>
                <a:solidFill>
                  <a:srgbClr val="8C8C8C"/>
                </a:solidFill>
                <a:effectLst/>
                <a:latin typeface="JetBrains Mono"/>
              </a:rPr>
              <a:t>)</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'Accuracy of logistic regression classifier on test set: {:.2f}'</a:t>
            </a:r>
            <a:r>
              <a:rPr kumimoji="0" lang="en-US" altLang="en-US" sz="1600" b="0" i="0" u="none" strike="noStrike" cap="none" normalizeH="0" baseline="0" dirty="0">
                <a:ln>
                  <a:noFill/>
                </a:ln>
                <a:solidFill>
                  <a:srgbClr val="080808"/>
                </a:solidFill>
                <a:effectLst/>
                <a:latin typeface="JetBrains Mono"/>
              </a:rPr>
              <a:t>.format(score))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confusion_matrix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a:t>
            </a:r>
            <a:r>
              <a:rPr kumimoji="0" lang="en-US" altLang="en-US" sz="1600" b="0" i="0" u="none" strike="noStrike" cap="none" normalizeH="0" baseline="0" dirty="0">
                <a:ln>
                  <a:noFill/>
                </a:ln>
                <a:solidFill>
                  <a:srgbClr val="080808"/>
                </a:solidFill>
                <a:effectLst/>
                <a:latin typeface="JetBrains Mono"/>
              </a:rPr>
              <a:t>, predictions)</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7" name="Retângulo: Cantos Arredondados 26">
            <a:extLst>
              <a:ext uri="{FF2B5EF4-FFF2-40B4-BE49-F238E27FC236}">
                <a16:creationId xmlns:a16="http://schemas.microsoft.com/office/drawing/2014/main" id="{360A9174-44B6-400C-91E4-4C797D8D9710}"/>
              </a:ext>
            </a:extLst>
          </p:cNvPr>
          <p:cNvSpPr/>
          <p:nvPr/>
        </p:nvSpPr>
        <p:spPr>
          <a:xfrm>
            <a:off x="368250" y="4787226"/>
            <a:ext cx="8938024" cy="974810"/>
          </a:xfrm>
          <a:prstGeom prst="round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1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692C2-6002-4166-9EC6-47F67CD30811}"/>
              </a:ext>
            </a:extLst>
          </p:cNvPr>
          <p:cNvSpPr>
            <a:spLocks noGrp="1"/>
          </p:cNvSpPr>
          <p:nvPr>
            <p:ph type="title"/>
          </p:nvPr>
        </p:nvSpPr>
        <p:spPr>
          <a:xfrm>
            <a:off x="214746" y="0"/>
            <a:ext cx="10515600" cy="1325563"/>
          </a:xfrm>
        </p:spPr>
        <p:txBody>
          <a:bodyPr/>
          <a:lstStyle/>
          <a:p>
            <a:r>
              <a:rPr lang="en-US" dirty="0"/>
              <a:t>Confusion Matrix</a:t>
            </a:r>
          </a:p>
        </p:txBody>
      </p:sp>
      <p:sp>
        <p:nvSpPr>
          <p:cNvPr id="3" name="Espaço Reservado para Conteúdo 2">
            <a:extLst>
              <a:ext uri="{FF2B5EF4-FFF2-40B4-BE49-F238E27FC236}">
                <a16:creationId xmlns:a16="http://schemas.microsoft.com/office/drawing/2014/main" id="{3E0A675D-BA27-49E7-AD70-EAC84CC79C93}"/>
              </a:ext>
            </a:extLst>
          </p:cNvPr>
          <p:cNvSpPr>
            <a:spLocks noGrp="1"/>
          </p:cNvSpPr>
          <p:nvPr>
            <p:ph idx="1"/>
          </p:nvPr>
        </p:nvSpPr>
        <p:spPr>
          <a:xfrm>
            <a:off x="381000" y="1252515"/>
            <a:ext cx="5715000" cy="4514440"/>
          </a:xfrm>
        </p:spPr>
        <p:txBody>
          <a:bodyPr>
            <a:normAutofit lnSpcReduction="10000"/>
          </a:bodyPr>
          <a:lstStyle/>
          <a:p>
            <a:r>
              <a:rPr lang="en-US" dirty="0"/>
              <a:t>There are 4 important terms :</a:t>
            </a:r>
          </a:p>
          <a:p>
            <a:pPr lvl="1"/>
            <a:r>
              <a:rPr lang="en-US" b="1" dirty="0"/>
              <a:t>True Positives</a:t>
            </a:r>
            <a:r>
              <a:rPr lang="en-US" dirty="0"/>
              <a:t>: The cases in which we predicted YES and the actual output was also YES.</a:t>
            </a:r>
          </a:p>
          <a:p>
            <a:pPr lvl="1"/>
            <a:r>
              <a:rPr lang="en-US" b="1" dirty="0"/>
              <a:t>True Negatives</a:t>
            </a:r>
            <a:r>
              <a:rPr lang="en-US" dirty="0"/>
              <a:t>: The cases in which we predicted NO and the actual output was NO.</a:t>
            </a:r>
          </a:p>
          <a:p>
            <a:pPr lvl="1"/>
            <a:r>
              <a:rPr lang="en-US" b="1" dirty="0"/>
              <a:t>False Positives</a:t>
            </a:r>
            <a:r>
              <a:rPr lang="en-US" dirty="0"/>
              <a:t>: The cases in which we predicted YES and the actual output was NO.</a:t>
            </a:r>
          </a:p>
          <a:p>
            <a:pPr lvl="1"/>
            <a:r>
              <a:rPr lang="en-US" b="1" dirty="0"/>
              <a:t>False Negatives</a:t>
            </a:r>
            <a:r>
              <a:rPr lang="en-US" dirty="0"/>
              <a:t>: The cases in which we predicted NO and the actual output was YES.</a:t>
            </a:r>
          </a:p>
        </p:txBody>
      </p:sp>
      <p:pic>
        <p:nvPicPr>
          <p:cNvPr id="7170" name="Picture 2" descr="Image for post">
            <a:extLst>
              <a:ext uri="{FF2B5EF4-FFF2-40B4-BE49-F238E27FC236}">
                <a16:creationId xmlns:a16="http://schemas.microsoft.com/office/drawing/2014/main" id="{74C496B5-DF32-4FAE-AC46-74572BA02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950" y="4335636"/>
            <a:ext cx="5337050" cy="6438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aking the Confusion Out of Confusion Matrices | by Allison Ragan | Towards  Data Science">
            <a:extLst>
              <a:ext uri="{FF2B5EF4-FFF2-40B4-BE49-F238E27FC236}">
                <a16:creationId xmlns:a16="http://schemas.microsoft.com/office/drawing/2014/main" id="{67FFDCFE-191A-4F11-A60F-5391E0703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330" y="429096"/>
            <a:ext cx="4350270" cy="326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ídia Online 3" title="What is the C.I.A. Triad?">
            <a:hlinkClick r:id="" action="ppaction://media"/>
            <a:extLst>
              <a:ext uri="{FF2B5EF4-FFF2-40B4-BE49-F238E27FC236}">
                <a16:creationId xmlns:a16="http://schemas.microsoft.com/office/drawing/2014/main" id="{C2B6D7FD-C756-49B4-8AA1-848F9421E3CC}"/>
              </a:ext>
            </a:extLst>
          </p:cNvPr>
          <p:cNvPicPr>
            <a:picLocks noRot="1" noChangeAspect="1"/>
          </p:cNvPicPr>
          <p:nvPr>
            <a:videoFile r:link="rId1"/>
          </p:nvPr>
        </p:nvPicPr>
        <p:blipFill>
          <a:blip r:embed="rId3"/>
          <a:stretch>
            <a:fillRect/>
          </a:stretch>
        </p:blipFill>
        <p:spPr>
          <a:xfrm>
            <a:off x="1117600" y="66368"/>
            <a:ext cx="10218994" cy="5773732"/>
          </a:xfrm>
          <a:prstGeom prst="rect">
            <a:avLst/>
          </a:prstGeom>
        </p:spPr>
      </p:pic>
    </p:spTree>
    <p:extLst>
      <p:ext uri="{BB962C8B-B14F-4D97-AF65-F5344CB8AC3E}">
        <p14:creationId xmlns:p14="http://schemas.microsoft.com/office/powerpoint/2010/main" val="401080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7E82D0E9-A6A5-41B6-9999-5C571CBE56B8}"/>
              </a:ext>
            </a:extLst>
          </p:cNvPr>
          <p:cNvSpPr/>
          <p:nvPr/>
        </p:nvSpPr>
        <p:spPr>
          <a:xfrm>
            <a:off x="5067300" y="1596070"/>
            <a:ext cx="2057399" cy="6980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22" name="Seta: para Baixo 21">
            <a:extLst>
              <a:ext uri="{FF2B5EF4-FFF2-40B4-BE49-F238E27FC236}">
                <a16:creationId xmlns:a16="http://schemas.microsoft.com/office/drawing/2014/main" id="{FD0E3D04-DE80-4CCB-9746-537625D15E22}"/>
              </a:ext>
            </a:extLst>
          </p:cNvPr>
          <p:cNvSpPr/>
          <p:nvPr/>
        </p:nvSpPr>
        <p:spPr>
          <a:xfrm rot="10800000">
            <a:off x="5835442" y="2402362"/>
            <a:ext cx="521110" cy="42793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E303B3B8-1156-42C5-B4EF-F2323F93D1D0}"/>
              </a:ext>
            </a:extLst>
          </p:cNvPr>
          <p:cNvSpPr>
            <a:spLocks noChangeArrowheads="1"/>
          </p:cNvSpPr>
          <p:nvPr/>
        </p:nvSpPr>
        <p:spPr bwMode="auto">
          <a:xfrm>
            <a:off x="457068" y="3091308"/>
            <a:ext cx="8938024" cy="2554545"/>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#Test the model</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predictions = </a:t>
            </a:r>
            <a:r>
              <a:rPr kumimoji="0" lang="en-US" altLang="en-US" sz="1600" b="0" i="0" u="none" strike="noStrike" cap="none" normalizeH="0" baseline="0" dirty="0" err="1">
                <a:ln>
                  <a:noFill/>
                </a:ln>
                <a:solidFill>
                  <a:srgbClr val="080808"/>
                </a:solidFill>
                <a:effectLst/>
                <a:latin typeface="JetBrains Mono"/>
              </a:rPr>
              <a:t>classifier_model.predict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features_test</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accuracy_score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score = </a:t>
            </a:r>
            <a:r>
              <a:rPr kumimoji="0" lang="en-US" altLang="en-US" sz="1600" b="0" i="0" u="none" strike="noStrike" cap="none" normalizeH="0" baseline="0" dirty="0" err="1">
                <a:ln>
                  <a:noFill/>
                </a:ln>
                <a:solidFill>
                  <a:srgbClr val="080808"/>
                </a:solidFill>
                <a:effectLst/>
                <a:latin typeface="JetBrains Mono"/>
              </a:rPr>
              <a:t>accuracy_score</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labels_test,predictions</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#score = </a:t>
            </a:r>
            <a:r>
              <a:rPr kumimoji="0" lang="en-US" altLang="en-US" sz="1600" b="0" i="1" u="none" strike="noStrike" cap="none" normalizeH="0" baseline="0" dirty="0" err="1">
                <a:ln>
                  <a:noFill/>
                </a:ln>
                <a:solidFill>
                  <a:srgbClr val="8C8C8C"/>
                </a:solidFill>
                <a:effectLst/>
                <a:latin typeface="JetBrains Mono"/>
              </a:rPr>
              <a:t>classifier_model.score</a:t>
            </a:r>
            <a:r>
              <a:rPr kumimoji="0" lang="en-US" altLang="en-US" sz="1600" b="0" i="1" u="none" strike="noStrike" cap="none" normalizeH="0" baseline="0" dirty="0">
                <a:ln>
                  <a:noFill/>
                </a:ln>
                <a:solidFill>
                  <a:srgbClr val="8C8C8C"/>
                </a:solidFill>
                <a:effectLst/>
                <a:latin typeface="JetBrains Mono"/>
              </a:rPr>
              <a:t>(</a:t>
            </a:r>
            <a:r>
              <a:rPr kumimoji="0" lang="en-US" altLang="en-US" sz="1600" b="0" i="1" u="none" strike="noStrike" cap="none" normalizeH="0" baseline="0" dirty="0" err="1">
                <a:ln>
                  <a:noFill/>
                </a:ln>
                <a:solidFill>
                  <a:srgbClr val="8C8C8C"/>
                </a:solidFill>
                <a:effectLst/>
                <a:latin typeface="JetBrains Mono"/>
              </a:rPr>
              <a:t>features_test</a:t>
            </a:r>
            <a:r>
              <a:rPr kumimoji="0" lang="en-US" altLang="en-US" sz="1600" b="0" i="1" u="none" strike="noStrike" cap="none" normalizeH="0" baseline="0" dirty="0">
                <a:ln>
                  <a:noFill/>
                </a:ln>
                <a:solidFill>
                  <a:srgbClr val="8C8C8C"/>
                </a:solidFill>
                <a:effectLst/>
                <a:latin typeface="JetBrains Mono"/>
              </a:rPr>
              <a:t>, </a:t>
            </a:r>
            <a:r>
              <a:rPr kumimoji="0" lang="en-US" altLang="en-US" sz="1600" b="0" i="1" u="none" strike="noStrike" cap="none" normalizeH="0" baseline="0" dirty="0" err="1">
                <a:ln>
                  <a:noFill/>
                </a:ln>
                <a:solidFill>
                  <a:srgbClr val="8C8C8C"/>
                </a:solidFill>
                <a:effectLst/>
                <a:latin typeface="JetBrains Mono"/>
              </a:rPr>
              <a:t>labels_test</a:t>
            </a:r>
            <a:r>
              <a:rPr kumimoji="0" lang="en-US" altLang="en-US" sz="1600" b="0" i="1" u="none" strike="noStrike" cap="none" normalizeH="0" baseline="0" dirty="0">
                <a:ln>
                  <a:noFill/>
                </a:ln>
                <a:solidFill>
                  <a:srgbClr val="8C8C8C"/>
                </a:solidFill>
                <a:effectLst/>
                <a:latin typeface="JetBrains Mono"/>
              </a:rPr>
              <a:t>)</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'Accuracy of logistic regression classifier on test set: {:.2f}'</a:t>
            </a:r>
            <a:r>
              <a:rPr kumimoji="0" lang="en-US" altLang="en-US" sz="1600" b="0" i="0" u="none" strike="noStrike" cap="none" normalizeH="0" baseline="0" dirty="0">
                <a:ln>
                  <a:noFill/>
                </a:ln>
                <a:solidFill>
                  <a:srgbClr val="080808"/>
                </a:solidFill>
                <a:effectLst/>
                <a:latin typeface="JetBrains Mono"/>
              </a:rPr>
              <a:t>.format(score))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sklearn.metrics</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confusion_matrix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 = </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labels_test</a:t>
            </a:r>
            <a:r>
              <a:rPr kumimoji="0" lang="en-US" altLang="en-US" sz="1600" b="0" i="0" u="none" strike="noStrike" cap="none" normalizeH="0" baseline="0" dirty="0">
                <a:ln>
                  <a:noFill/>
                </a:ln>
                <a:solidFill>
                  <a:srgbClr val="080808"/>
                </a:solidFill>
                <a:effectLst/>
                <a:latin typeface="JetBrains Mono"/>
              </a:rPr>
              <a:t>, predictions)</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confusion_matrix</a:t>
            </a: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7" name="Retângulo: Cantos Arredondados 26">
            <a:extLst>
              <a:ext uri="{FF2B5EF4-FFF2-40B4-BE49-F238E27FC236}">
                <a16:creationId xmlns:a16="http://schemas.microsoft.com/office/drawing/2014/main" id="{360A9174-44B6-400C-91E4-4C797D8D9710}"/>
              </a:ext>
            </a:extLst>
          </p:cNvPr>
          <p:cNvSpPr/>
          <p:nvPr/>
        </p:nvSpPr>
        <p:spPr>
          <a:xfrm>
            <a:off x="368250" y="4787226"/>
            <a:ext cx="8938024" cy="974810"/>
          </a:xfrm>
          <a:prstGeom prst="round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Imagem 29">
            <a:extLst>
              <a:ext uri="{FF2B5EF4-FFF2-40B4-BE49-F238E27FC236}">
                <a16:creationId xmlns:a16="http://schemas.microsoft.com/office/drawing/2014/main" id="{10EB65E1-4C8B-4791-B047-FD3E24B70CA4}"/>
              </a:ext>
            </a:extLst>
          </p:cNvPr>
          <p:cNvPicPr>
            <a:picLocks noChangeAspect="1"/>
          </p:cNvPicPr>
          <p:nvPr/>
        </p:nvPicPr>
        <p:blipFill>
          <a:blip r:embed="rId3"/>
          <a:stretch>
            <a:fillRect/>
          </a:stretch>
        </p:blipFill>
        <p:spPr>
          <a:xfrm>
            <a:off x="5566924" y="2704854"/>
            <a:ext cx="4239093" cy="1529760"/>
          </a:xfrm>
          <a:prstGeom prst="rect">
            <a:avLst/>
          </a:prstGeom>
        </p:spPr>
      </p:pic>
    </p:spTree>
    <p:extLst>
      <p:ext uri="{BB962C8B-B14F-4D97-AF65-F5344CB8AC3E}">
        <p14:creationId xmlns:p14="http://schemas.microsoft.com/office/powerpoint/2010/main" val="888214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7D813E96-B307-4086-8610-992252AE6CA9}"/>
              </a:ext>
            </a:extLst>
          </p:cNvPr>
          <p:cNvSpPr/>
          <p:nvPr/>
        </p:nvSpPr>
        <p:spPr>
          <a:xfrm>
            <a:off x="5066072" y="2987672"/>
            <a:ext cx="2057399" cy="69809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ML model</a:t>
            </a:r>
          </a:p>
        </p:txBody>
      </p:sp>
      <p:sp>
        <p:nvSpPr>
          <p:cNvPr id="20" name="Seta: para Baixo 19">
            <a:extLst>
              <a:ext uri="{FF2B5EF4-FFF2-40B4-BE49-F238E27FC236}">
                <a16:creationId xmlns:a16="http://schemas.microsoft.com/office/drawing/2014/main" id="{F857439C-7A1B-4533-A124-67F9F79FC96A}"/>
              </a:ext>
            </a:extLst>
          </p:cNvPr>
          <p:cNvSpPr/>
          <p:nvPr/>
        </p:nvSpPr>
        <p:spPr>
          <a:xfrm rot="5400000">
            <a:off x="7381565" y="3122751"/>
            <a:ext cx="521110" cy="427935"/>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7E82D0E9-A6A5-41B6-9999-5C571CBE56B8}"/>
              </a:ext>
            </a:extLst>
          </p:cNvPr>
          <p:cNvSpPr/>
          <p:nvPr/>
        </p:nvSpPr>
        <p:spPr>
          <a:xfrm>
            <a:off x="5067300" y="1596070"/>
            <a:ext cx="2057399" cy="6980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22" name="Seta: para Baixo 21">
            <a:extLst>
              <a:ext uri="{FF2B5EF4-FFF2-40B4-BE49-F238E27FC236}">
                <a16:creationId xmlns:a16="http://schemas.microsoft.com/office/drawing/2014/main" id="{FD0E3D04-DE80-4CCB-9746-537625D15E22}"/>
              </a:ext>
            </a:extLst>
          </p:cNvPr>
          <p:cNvSpPr/>
          <p:nvPr/>
        </p:nvSpPr>
        <p:spPr>
          <a:xfrm rot="10800000">
            <a:off x="5835442" y="2402362"/>
            <a:ext cx="521110" cy="42793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EA92D0B7-65BF-4632-B1CF-6715AA255B6E}"/>
              </a:ext>
            </a:extLst>
          </p:cNvPr>
          <p:cNvSpPr/>
          <p:nvPr/>
        </p:nvSpPr>
        <p:spPr>
          <a:xfrm>
            <a:off x="8012711" y="1596069"/>
            <a:ext cx="2057399" cy="6980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model in production env</a:t>
            </a:r>
          </a:p>
        </p:txBody>
      </p:sp>
      <p:sp>
        <p:nvSpPr>
          <p:cNvPr id="31" name="Seta: para Baixo 30">
            <a:extLst>
              <a:ext uri="{FF2B5EF4-FFF2-40B4-BE49-F238E27FC236}">
                <a16:creationId xmlns:a16="http://schemas.microsoft.com/office/drawing/2014/main" id="{269A8C33-975C-4F6F-AA9B-9006A94345C8}"/>
              </a:ext>
            </a:extLst>
          </p:cNvPr>
          <p:cNvSpPr/>
          <p:nvPr/>
        </p:nvSpPr>
        <p:spPr>
          <a:xfrm rot="16200000">
            <a:off x="7308150" y="1657732"/>
            <a:ext cx="521110" cy="574766"/>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00032C01-13F9-4A05-9958-40A2A5759719}"/>
              </a:ext>
            </a:extLst>
          </p:cNvPr>
          <p:cNvSpPr>
            <a:spLocks noChangeArrowheads="1"/>
          </p:cNvSpPr>
          <p:nvPr/>
        </p:nvSpPr>
        <p:spPr bwMode="auto">
          <a:xfrm>
            <a:off x="2214717" y="3870677"/>
            <a:ext cx="9710928"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input_data</a:t>
            </a:r>
            <a:r>
              <a:rPr kumimoji="0" lang="en-US" altLang="en-US" sz="2000" b="0" i="0" u="none" strike="noStrike" cap="none" normalizeH="0" baseline="0" dirty="0">
                <a:ln>
                  <a:noFill/>
                </a:ln>
                <a:solidFill>
                  <a:srgbClr val="080808"/>
                </a:solidFill>
                <a:effectLst/>
                <a:latin typeface="JetBrains Mono"/>
              </a:rPr>
              <a:t> = [</a:t>
            </a:r>
            <a:r>
              <a:rPr kumimoji="0" lang="en-US" altLang="en-US" sz="2000" b="1" i="0" u="none" strike="noStrike" cap="none" normalizeH="0" baseline="0" dirty="0">
                <a:ln>
                  <a:noFill/>
                </a:ln>
                <a:solidFill>
                  <a:srgbClr val="008080"/>
                </a:solidFill>
                <a:effectLst/>
                <a:latin typeface="JetBrains Mono"/>
              </a:rPr>
              <a:t>'faizanahmad'</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'faizanahmad123'</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'faizanahmad##'</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'ajd1348#28t**'</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ffffffffff</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'kuiqwasdi'</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'uiquiuiiuiuiuiuiuiuiuiuiui'</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'mynameisfaizan'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'mynameis123faizan#'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'faizan'</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'123456'</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'abcdef'</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err="1">
                <a:ln>
                  <a:noFill/>
                </a:ln>
                <a:solidFill>
                  <a:srgbClr val="080808"/>
                </a:solidFill>
                <a:effectLst/>
                <a:latin typeface="JetBrains Mono"/>
              </a:rPr>
              <a:t>res_predictions</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err="1">
                <a:ln>
                  <a:noFill/>
                </a:ln>
                <a:solidFill>
                  <a:srgbClr val="080808"/>
                </a:solidFill>
                <a:effectLst/>
                <a:latin typeface="JetBrains Mono"/>
              </a:rPr>
              <a:t>classifier_model.predict_proba</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input_data</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res_predictions</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grpSp>
        <p:nvGrpSpPr>
          <p:cNvPr id="10" name="Agrupar 9">
            <a:extLst>
              <a:ext uri="{FF2B5EF4-FFF2-40B4-BE49-F238E27FC236}">
                <a16:creationId xmlns:a16="http://schemas.microsoft.com/office/drawing/2014/main" id="{C52641B9-57D8-47D7-AB10-BEF9BFB4F155}"/>
              </a:ext>
            </a:extLst>
          </p:cNvPr>
          <p:cNvGrpSpPr/>
          <p:nvPr/>
        </p:nvGrpSpPr>
        <p:grpSpPr>
          <a:xfrm>
            <a:off x="8779320" y="207273"/>
            <a:ext cx="3146325" cy="923330"/>
            <a:chOff x="6736960" y="256515"/>
            <a:chExt cx="3370020" cy="923330"/>
          </a:xfrm>
          <a:solidFill>
            <a:schemeClr val="bg1"/>
          </a:solidFill>
        </p:grpSpPr>
        <p:sp>
          <p:nvSpPr>
            <p:cNvPr id="32" name="CaixaDeTexto 31">
              <a:extLst>
                <a:ext uri="{FF2B5EF4-FFF2-40B4-BE49-F238E27FC236}">
                  <a16:creationId xmlns:a16="http://schemas.microsoft.com/office/drawing/2014/main" id="{97CF0ED9-393F-4B3E-9A6C-0C040CF16C5D}"/>
                </a:ext>
              </a:extLst>
            </p:cNvPr>
            <p:cNvSpPr txBox="1"/>
            <p:nvPr/>
          </p:nvSpPr>
          <p:spPr>
            <a:xfrm>
              <a:off x="7338899" y="256515"/>
              <a:ext cx="2768081" cy="923330"/>
            </a:xfrm>
            <a:prstGeom prst="rect">
              <a:avLst/>
            </a:prstGeom>
            <a:grpFill/>
          </p:spPr>
          <p:txBody>
            <a:bodyPr wrap="square" rtlCol="0">
              <a:spAutoFit/>
            </a:bodyPr>
            <a:lstStyle/>
            <a:p>
              <a:pPr lvl="1"/>
              <a:r>
                <a:rPr lang="en-US" dirty="0"/>
                <a:t>[0] for weak;</a:t>
              </a:r>
            </a:p>
            <a:p>
              <a:pPr lvl="1"/>
              <a:r>
                <a:rPr lang="en-US" dirty="0"/>
                <a:t>[1] for medium; and</a:t>
              </a:r>
            </a:p>
            <a:p>
              <a:pPr lvl="1"/>
              <a:r>
                <a:rPr lang="en-US" dirty="0"/>
                <a:t>[2] for strong.</a:t>
              </a:r>
            </a:p>
          </p:txBody>
        </p:sp>
        <p:pic>
          <p:nvPicPr>
            <p:cNvPr id="8196" name="Picture 4" descr="REMEMBER”: Surviving the Pandemic with your Children! - IACAPAP">
              <a:extLst>
                <a:ext uri="{FF2B5EF4-FFF2-40B4-BE49-F238E27FC236}">
                  <a16:creationId xmlns:a16="http://schemas.microsoft.com/office/drawing/2014/main" id="{7216B935-CEF5-4103-89E3-D16FC4F9B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960" y="316368"/>
              <a:ext cx="1189815" cy="850490"/>
            </a:xfrm>
            <a:prstGeom prst="rect">
              <a:avLst/>
            </a:prstGeom>
            <a:grpFill/>
            <a:extLst>
              <a:ext uri="{909E8E84-426E-40DD-AFC4-6F175D3DCCD1}">
                <a14:hiddenFill xmlns:a14="http://schemas.microsoft.com/office/drawing/2010/main">
                  <a:solidFill>
                    <a:srgbClr val="FFFFFF"/>
                  </a:solidFill>
                </a14:hiddenFill>
              </a:ext>
            </a:extLst>
          </p:spPr>
        </p:pic>
      </p:grpSp>
      <p:pic>
        <p:nvPicPr>
          <p:cNvPr id="12" name="Imagem 11">
            <a:extLst>
              <a:ext uri="{FF2B5EF4-FFF2-40B4-BE49-F238E27FC236}">
                <a16:creationId xmlns:a16="http://schemas.microsoft.com/office/drawing/2014/main" id="{FA245C2A-6727-4413-AC07-5663376213D8}"/>
              </a:ext>
            </a:extLst>
          </p:cNvPr>
          <p:cNvPicPr>
            <a:picLocks noChangeAspect="1"/>
          </p:cNvPicPr>
          <p:nvPr/>
        </p:nvPicPr>
        <p:blipFill>
          <a:blip r:embed="rId4"/>
          <a:stretch>
            <a:fillRect/>
          </a:stretch>
        </p:blipFill>
        <p:spPr>
          <a:xfrm>
            <a:off x="609465" y="1866813"/>
            <a:ext cx="6496057" cy="2174245"/>
          </a:xfrm>
          <a:prstGeom prst="rect">
            <a:avLst/>
          </a:prstGeom>
        </p:spPr>
      </p:pic>
      <p:grpSp>
        <p:nvGrpSpPr>
          <p:cNvPr id="36" name="Agrupar 35">
            <a:extLst>
              <a:ext uri="{FF2B5EF4-FFF2-40B4-BE49-F238E27FC236}">
                <a16:creationId xmlns:a16="http://schemas.microsoft.com/office/drawing/2014/main" id="{9D3D2158-EADD-4408-AFF7-CFD9F46D8E79}"/>
              </a:ext>
            </a:extLst>
          </p:cNvPr>
          <p:cNvGrpSpPr/>
          <p:nvPr/>
        </p:nvGrpSpPr>
        <p:grpSpPr>
          <a:xfrm>
            <a:off x="924232" y="1011367"/>
            <a:ext cx="3640164" cy="1194303"/>
            <a:chOff x="924232" y="1011367"/>
            <a:chExt cx="3640164" cy="1194303"/>
          </a:xfrm>
        </p:grpSpPr>
        <p:sp>
          <p:nvSpPr>
            <p:cNvPr id="14" name="Retângulo 13">
              <a:extLst>
                <a:ext uri="{FF2B5EF4-FFF2-40B4-BE49-F238E27FC236}">
                  <a16:creationId xmlns:a16="http://schemas.microsoft.com/office/drawing/2014/main" id="{9B73F6D8-FFB6-4BCB-9E13-205D94140F12}"/>
                </a:ext>
              </a:extLst>
            </p:cNvPr>
            <p:cNvSpPr/>
            <p:nvPr/>
          </p:nvSpPr>
          <p:spPr>
            <a:xfrm>
              <a:off x="924232" y="1875829"/>
              <a:ext cx="1976285" cy="329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15">
              <a:extLst>
                <a:ext uri="{FF2B5EF4-FFF2-40B4-BE49-F238E27FC236}">
                  <a16:creationId xmlns:a16="http://schemas.microsoft.com/office/drawing/2014/main" id="{E3D546C9-8435-4105-9BDA-FCDE8AC9AB8B}"/>
                </a:ext>
              </a:extLst>
            </p:cNvPr>
            <p:cNvSpPr txBox="1"/>
            <p:nvPr/>
          </p:nvSpPr>
          <p:spPr>
            <a:xfrm>
              <a:off x="3122463" y="1011367"/>
              <a:ext cx="1441933" cy="461665"/>
            </a:xfrm>
            <a:prstGeom prst="rect">
              <a:avLst/>
            </a:prstGeom>
            <a:noFill/>
            <a:ln>
              <a:solidFill>
                <a:srgbClr val="FF0000"/>
              </a:solidFill>
            </a:ln>
          </p:spPr>
          <p:txBody>
            <a:bodyPr wrap="none" rtlCol="0">
              <a:spAutoFit/>
            </a:bodyPr>
            <a:lstStyle/>
            <a:p>
              <a:r>
                <a:rPr lang="en-US" sz="2400" dirty="0"/>
                <a:t>26% weak</a:t>
              </a:r>
            </a:p>
          </p:txBody>
        </p:sp>
        <p:cxnSp>
          <p:nvCxnSpPr>
            <p:cNvPr id="35" name="Conector de Seta Reta 34">
              <a:extLst>
                <a:ext uri="{FF2B5EF4-FFF2-40B4-BE49-F238E27FC236}">
                  <a16:creationId xmlns:a16="http://schemas.microsoft.com/office/drawing/2014/main" id="{67FAEBC4-6D9E-405F-B8EA-D154DE01F302}"/>
                </a:ext>
              </a:extLst>
            </p:cNvPr>
            <p:cNvCxnSpPr>
              <a:stCxn id="14" idx="0"/>
              <a:endCxn id="16" idx="1"/>
            </p:cNvCxnSpPr>
            <p:nvPr/>
          </p:nvCxnSpPr>
          <p:spPr>
            <a:xfrm flipV="1">
              <a:off x="1912375" y="1242200"/>
              <a:ext cx="1210088" cy="6336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Agrupar 37">
            <a:extLst>
              <a:ext uri="{FF2B5EF4-FFF2-40B4-BE49-F238E27FC236}">
                <a16:creationId xmlns:a16="http://schemas.microsoft.com/office/drawing/2014/main" id="{7B923F74-C472-4E58-8928-9F78D620863C}"/>
              </a:ext>
            </a:extLst>
          </p:cNvPr>
          <p:cNvGrpSpPr/>
          <p:nvPr/>
        </p:nvGrpSpPr>
        <p:grpSpPr>
          <a:xfrm>
            <a:off x="3005865" y="1881497"/>
            <a:ext cx="3799220" cy="1159510"/>
            <a:chOff x="924232" y="1875829"/>
            <a:chExt cx="3799220" cy="1159510"/>
          </a:xfrm>
        </p:grpSpPr>
        <p:sp>
          <p:nvSpPr>
            <p:cNvPr id="39" name="Retângulo 38">
              <a:extLst>
                <a:ext uri="{FF2B5EF4-FFF2-40B4-BE49-F238E27FC236}">
                  <a16:creationId xmlns:a16="http://schemas.microsoft.com/office/drawing/2014/main" id="{E863A4F7-3757-496F-BE6E-158A93C879A1}"/>
                </a:ext>
              </a:extLst>
            </p:cNvPr>
            <p:cNvSpPr/>
            <p:nvPr/>
          </p:nvSpPr>
          <p:spPr>
            <a:xfrm>
              <a:off x="924232" y="1875829"/>
              <a:ext cx="1976285" cy="32984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ixaDeTexto 39">
              <a:extLst>
                <a:ext uri="{FF2B5EF4-FFF2-40B4-BE49-F238E27FC236}">
                  <a16:creationId xmlns:a16="http://schemas.microsoft.com/office/drawing/2014/main" id="{F425F312-5250-44AE-8EF6-3D670952A003}"/>
                </a:ext>
              </a:extLst>
            </p:cNvPr>
            <p:cNvSpPr txBox="1"/>
            <p:nvPr/>
          </p:nvSpPr>
          <p:spPr>
            <a:xfrm>
              <a:off x="2900517" y="2573674"/>
              <a:ext cx="1822935" cy="461665"/>
            </a:xfrm>
            <a:prstGeom prst="rect">
              <a:avLst/>
            </a:prstGeom>
            <a:solidFill>
              <a:schemeClr val="bg1"/>
            </a:solidFill>
            <a:ln>
              <a:solidFill>
                <a:schemeClr val="accent1">
                  <a:lumMod val="50000"/>
                </a:schemeClr>
              </a:solidFill>
            </a:ln>
          </p:spPr>
          <p:txBody>
            <a:bodyPr wrap="none" rtlCol="0">
              <a:spAutoFit/>
            </a:bodyPr>
            <a:lstStyle/>
            <a:p>
              <a:r>
                <a:rPr lang="en-US" sz="2400" dirty="0"/>
                <a:t>48% medium</a:t>
              </a:r>
            </a:p>
          </p:txBody>
        </p:sp>
        <p:cxnSp>
          <p:nvCxnSpPr>
            <p:cNvPr id="41" name="Conector de Seta Reta 40">
              <a:extLst>
                <a:ext uri="{FF2B5EF4-FFF2-40B4-BE49-F238E27FC236}">
                  <a16:creationId xmlns:a16="http://schemas.microsoft.com/office/drawing/2014/main" id="{3A04BC8F-F970-4B4B-90E5-B73848E25CB2}"/>
                </a:ext>
              </a:extLst>
            </p:cNvPr>
            <p:cNvCxnSpPr>
              <a:cxnSpLocks/>
              <a:stCxn id="39" idx="2"/>
              <a:endCxn id="40" idx="1"/>
            </p:cNvCxnSpPr>
            <p:nvPr/>
          </p:nvCxnSpPr>
          <p:spPr>
            <a:xfrm>
              <a:off x="1912375" y="2205670"/>
              <a:ext cx="988142" cy="59883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Agrupar 45">
            <a:extLst>
              <a:ext uri="{FF2B5EF4-FFF2-40B4-BE49-F238E27FC236}">
                <a16:creationId xmlns:a16="http://schemas.microsoft.com/office/drawing/2014/main" id="{8CD72EDD-8902-40B4-94E1-FCF885B9CA3B}"/>
              </a:ext>
            </a:extLst>
          </p:cNvPr>
          <p:cNvGrpSpPr/>
          <p:nvPr/>
        </p:nvGrpSpPr>
        <p:grpSpPr>
          <a:xfrm>
            <a:off x="4982150" y="520243"/>
            <a:ext cx="2875073" cy="1709882"/>
            <a:chOff x="924232" y="495788"/>
            <a:chExt cx="2875073" cy="1709882"/>
          </a:xfrm>
        </p:grpSpPr>
        <p:sp>
          <p:nvSpPr>
            <p:cNvPr id="47" name="Retângulo 46">
              <a:extLst>
                <a:ext uri="{FF2B5EF4-FFF2-40B4-BE49-F238E27FC236}">
                  <a16:creationId xmlns:a16="http://schemas.microsoft.com/office/drawing/2014/main" id="{8023EB29-621E-47D4-8990-B066314862FA}"/>
                </a:ext>
              </a:extLst>
            </p:cNvPr>
            <p:cNvSpPr/>
            <p:nvPr/>
          </p:nvSpPr>
          <p:spPr>
            <a:xfrm>
              <a:off x="924232" y="1875829"/>
              <a:ext cx="1976285" cy="32984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ixaDeTexto 47">
              <a:extLst>
                <a:ext uri="{FF2B5EF4-FFF2-40B4-BE49-F238E27FC236}">
                  <a16:creationId xmlns:a16="http://schemas.microsoft.com/office/drawing/2014/main" id="{5E44F626-2AF9-4E76-A467-8A6656096409}"/>
                </a:ext>
              </a:extLst>
            </p:cNvPr>
            <p:cNvSpPr txBox="1"/>
            <p:nvPr/>
          </p:nvSpPr>
          <p:spPr>
            <a:xfrm>
              <a:off x="2225220" y="495788"/>
              <a:ext cx="1574085" cy="461665"/>
            </a:xfrm>
            <a:prstGeom prst="rect">
              <a:avLst/>
            </a:prstGeom>
            <a:noFill/>
            <a:ln>
              <a:solidFill>
                <a:srgbClr val="7030A0"/>
              </a:solidFill>
            </a:ln>
          </p:spPr>
          <p:txBody>
            <a:bodyPr wrap="none" rtlCol="0">
              <a:spAutoFit/>
            </a:bodyPr>
            <a:lstStyle/>
            <a:p>
              <a:r>
                <a:rPr lang="en-US" sz="2400" dirty="0"/>
                <a:t>26% strong</a:t>
              </a:r>
            </a:p>
          </p:txBody>
        </p:sp>
        <p:cxnSp>
          <p:nvCxnSpPr>
            <p:cNvPr id="49" name="Conector de Seta Reta 48">
              <a:extLst>
                <a:ext uri="{FF2B5EF4-FFF2-40B4-BE49-F238E27FC236}">
                  <a16:creationId xmlns:a16="http://schemas.microsoft.com/office/drawing/2014/main" id="{3C2ED695-E44B-475E-AA48-4299B1E105CE}"/>
                </a:ext>
              </a:extLst>
            </p:cNvPr>
            <p:cNvCxnSpPr>
              <a:cxnSpLocks/>
              <a:stCxn id="47" idx="0"/>
              <a:endCxn id="48" idx="2"/>
            </p:cNvCxnSpPr>
            <p:nvPr/>
          </p:nvCxnSpPr>
          <p:spPr>
            <a:xfrm flipV="1">
              <a:off x="1912375" y="957453"/>
              <a:ext cx="1099888" cy="9183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575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randombar(horizont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randombar(horizontal)">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278692" y="174170"/>
            <a:ext cx="6307492" cy="2416629"/>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1 – Introduction to Computational Learning</a:t>
            </a:r>
            <a:endParaRPr lang="en-US" sz="4800" dirty="0">
              <a:solidFill>
                <a:srgbClr val="002060"/>
              </a:solidFill>
              <a:latin typeface="Aharoni" panose="02010803020104030203" pitchFamily="2" charset="-79"/>
              <a:cs typeface="Aharoni" panose="02010803020104030203" pitchFamily="2" charset="-79"/>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614876" y="2618367"/>
            <a:ext cx="6307492" cy="3884481"/>
          </a:xfrm>
        </p:spPr>
        <p:txBody>
          <a:bodyPr anchor="ctr">
            <a:normAutofit fontScale="92500" lnSpcReduction="20000"/>
          </a:bodyPr>
          <a:lstStyle/>
          <a:p>
            <a:pPr marL="0" indent="0">
              <a:lnSpc>
                <a:spcPct val="150000"/>
              </a:lnSpc>
              <a:buNone/>
            </a:pPr>
            <a:r>
              <a:rPr lang="en-US" b="1" dirty="0">
                <a:solidFill>
                  <a:srgbClr val="002060"/>
                </a:solidFill>
              </a:rPr>
              <a:t>Outline</a:t>
            </a:r>
          </a:p>
          <a:p>
            <a:pPr marL="457200" indent="-457200">
              <a:lnSpc>
                <a:spcPct val="150000"/>
              </a:lnSpc>
              <a:buFont typeface="+mj-lt"/>
              <a:buAutoNum type="alphaUcPeriod"/>
            </a:pPr>
            <a:r>
              <a:rPr lang="en-US" dirty="0">
                <a:solidFill>
                  <a:srgbClr val="002060"/>
                </a:solidFill>
              </a:rPr>
              <a:t>Cyber Security Foundations</a:t>
            </a:r>
          </a:p>
          <a:p>
            <a:pPr marL="457200" indent="-457200">
              <a:lnSpc>
                <a:spcPct val="150000"/>
              </a:lnSpc>
              <a:buFont typeface="+mj-lt"/>
              <a:buAutoNum type="alphaUcPeriod"/>
            </a:pPr>
            <a:r>
              <a:rPr lang="en-US" dirty="0">
                <a:solidFill>
                  <a:srgbClr val="002060"/>
                </a:solidFill>
              </a:rPr>
              <a:t>What is Machine Learning?</a:t>
            </a:r>
          </a:p>
          <a:p>
            <a:pPr marL="457200" indent="-457200">
              <a:lnSpc>
                <a:spcPct val="150000"/>
              </a:lnSpc>
              <a:buFont typeface="+mj-lt"/>
              <a:buAutoNum type="alphaUcPeriod"/>
            </a:pPr>
            <a:r>
              <a:rPr lang="en-US" dirty="0">
                <a:solidFill>
                  <a:srgbClr val="002060"/>
                </a:solidFill>
              </a:rPr>
              <a:t>Machine Learning and Cyber Security</a:t>
            </a:r>
          </a:p>
          <a:p>
            <a:pPr marL="457200" indent="-457200">
              <a:lnSpc>
                <a:spcPct val="150000"/>
              </a:lnSpc>
              <a:buFont typeface="+mj-lt"/>
              <a:buAutoNum type="alphaUcPeriod"/>
            </a:pPr>
            <a:r>
              <a:rPr lang="en-US" dirty="0">
                <a:solidFill>
                  <a:srgbClr val="002060"/>
                </a:solidFill>
              </a:rPr>
              <a:t>Ethics Questions</a:t>
            </a:r>
          </a:p>
          <a:p>
            <a:pPr marL="457200" indent="-457200">
              <a:lnSpc>
                <a:spcPct val="150000"/>
              </a:lnSpc>
              <a:buFont typeface="+mj-lt"/>
              <a:buAutoNum type="alphaUcPeriod"/>
            </a:pPr>
            <a:r>
              <a:rPr lang="en-US" dirty="0">
                <a:solidFill>
                  <a:srgbClr val="002060"/>
                </a:solidFill>
              </a:rPr>
              <a:t>Practical Example of Machine Learning</a:t>
            </a:r>
          </a:p>
        </p:txBody>
      </p:sp>
    </p:spTree>
    <p:extLst>
      <p:ext uri="{BB962C8B-B14F-4D97-AF65-F5344CB8AC3E}">
        <p14:creationId xmlns:p14="http://schemas.microsoft.com/office/powerpoint/2010/main" val="3455857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(TC3023)</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4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42365" y="1005587"/>
            <a:ext cx="6584576" cy="4866295"/>
          </a:xfrm>
        </p:spPr>
        <p:txBody>
          <a:bodyPr>
            <a:normAutofit fontScale="92500" lnSpcReduction="10000"/>
          </a:bodyPr>
          <a:lstStyle/>
          <a:p>
            <a:pPr algn="just">
              <a:lnSpc>
                <a:spcPct val="150000"/>
              </a:lnSpc>
            </a:pPr>
            <a:r>
              <a:rPr lang="en-US" sz="2000" b="1" u="sng" dirty="0"/>
              <a:t>Availability</a:t>
            </a:r>
            <a:r>
              <a:rPr lang="en-US" sz="2000" dirty="0"/>
              <a:t>: </a:t>
            </a:r>
            <a:r>
              <a:rPr lang="en-US" sz="2000" dirty="0">
                <a:highlight>
                  <a:srgbClr val="FFFF00"/>
                </a:highlight>
              </a:rPr>
              <a:t>Ensuring timely and reliable access to and use of information</a:t>
            </a:r>
            <a:r>
              <a:rPr lang="en-US" sz="2000" dirty="0"/>
              <a:t>. A loss of availability is the disruption of access to or use of information or an information system.</a:t>
            </a:r>
          </a:p>
          <a:p>
            <a:pPr algn="just">
              <a:lnSpc>
                <a:spcPct val="150000"/>
              </a:lnSpc>
            </a:pPr>
            <a:r>
              <a:rPr lang="en-US" sz="2000" b="1" u="sng" dirty="0"/>
              <a:t>Integrity</a:t>
            </a:r>
            <a:r>
              <a:rPr lang="en-US" sz="2000" b="1" dirty="0"/>
              <a:t>: </a:t>
            </a:r>
            <a:r>
              <a:rPr lang="en-US" sz="2000" dirty="0">
                <a:highlight>
                  <a:srgbClr val="FFFF00"/>
                </a:highlight>
              </a:rPr>
              <a:t>Guarding against improper information modification or destruction</a:t>
            </a:r>
            <a:r>
              <a:rPr lang="en-US" sz="2000" dirty="0"/>
              <a:t>, including ensuring information nonrepudiation and authenticity. A loss of integrity is the unauthorized modification or destruction of information.</a:t>
            </a:r>
          </a:p>
          <a:p>
            <a:pPr algn="just">
              <a:lnSpc>
                <a:spcPct val="150000"/>
              </a:lnSpc>
            </a:pPr>
            <a:r>
              <a:rPr lang="en-US" sz="2000" b="1" u="sng" dirty="0"/>
              <a:t>Confidentiality</a:t>
            </a:r>
            <a:r>
              <a:rPr lang="en-US" sz="2000" dirty="0"/>
              <a:t>: </a:t>
            </a:r>
            <a:r>
              <a:rPr lang="en-US" sz="2000" dirty="0">
                <a:highlight>
                  <a:srgbClr val="FFFF00"/>
                </a:highlight>
              </a:rPr>
              <a:t>Preserving authorized restrictions on information access and disclosure</a:t>
            </a:r>
            <a:r>
              <a:rPr lang="en-US" sz="2000" dirty="0"/>
              <a:t>, including means for protecting personal privacy and proprietary information. A loss of confidentiality is the unauthorized disclosure of information</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331694" y="66774"/>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5E642810-AC3C-7C47-BCA1-6982CCB69A7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270627" y="878679"/>
            <a:ext cx="4921373" cy="4085208"/>
          </a:xfrm>
          <a:prstGeom prst="rect">
            <a:avLst/>
          </a:prstGeom>
        </p:spPr>
      </p:pic>
    </p:spTree>
    <p:extLst>
      <p:ext uri="{BB962C8B-B14F-4D97-AF65-F5344CB8AC3E}">
        <p14:creationId xmlns:p14="http://schemas.microsoft.com/office/powerpoint/2010/main" val="279166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290342"/>
            <a:ext cx="6159394" cy="4277315"/>
          </a:xfrm>
        </p:spPr>
        <p:txBody>
          <a:bodyPr>
            <a:normAutofit fontScale="85000" lnSpcReduction="20000"/>
          </a:bodyPr>
          <a:lstStyle/>
          <a:p>
            <a:pPr algn="just">
              <a:lnSpc>
                <a:spcPct val="150000"/>
              </a:lnSpc>
            </a:pPr>
            <a:r>
              <a:rPr lang="en-US" sz="2400" b="1" u="sng" dirty="0"/>
              <a:t>Authenticity</a:t>
            </a:r>
            <a:r>
              <a:rPr lang="en-US" sz="2400" dirty="0"/>
              <a:t>: The property of being </a:t>
            </a:r>
            <a:r>
              <a:rPr lang="en-US" sz="2400" dirty="0">
                <a:highlight>
                  <a:srgbClr val="FFFF00"/>
                </a:highlight>
              </a:rPr>
              <a:t>genuine</a:t>
            </a:r>
            <a:r>
              <a:rPr lang="en-US" sz="2400" dirty="0"/>
              <a:t> and being able to be verified and trusted; confidence in the validity of a transmission, a message, or message.</a:t>
            </a:r>
          </a:p>
          <a:p>
            <a:pPr marL="0" indent="0" algn="just">
              <a:lnSpc>
                <a:spcPct val="150000"/>
              </a:lnSpc>
              <a:buNone/>
            </a:pPr>
            <a:endParaRPr lang="en-US" sz="2400" dirty="0"/>
          </a:p>
          <a:p>
            <a:pPr algn="just">
              <a:lnSpc>
                <a:spcPct val="150000"/>
              </a:lnSpc>
            </a:pPr>
            <a:r>
              <a:rPr lang="en-US" sz="2400" b="1" u="sng" dirty="0"/>
              <a:t>Nonrepudiation</a:t>
            </a:r>
            <a:r>
              <a:rPr lang="en-US" sz="2400" dirty="0"/>
              <a:t>: is the </a:t>
            </a:r>
            <a:r>
              <a:rPr lang="en-US" sz="2400" dirty="0">
                <a:highlight>
                  <a:srgbClr val="FFFF00"/>
                </a:highlight>
              </a:rPr>
              <a:t>assurance that someone cannot deny something</a:t>
            </a:r>
            <a:r>
              <a:rPr lang="en-US" sz="2400" dirty="0"/>
              <a:t>. Typically, nonrepudiation refers to the ability to ensure that a party to a contract or a communication cannot deny the authenticity of their signature on a document or the sending of a message that they originated.</a:t>
            </a:r>
            <a:endParaRPr lang="en-US" sz="9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90247CF2-A250-2047-82B8-354888BE243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24800" y="1545771"/>
            <a:ext cx="3755572" cy="2819401"/>
          </a:xfrm>
          <a:prstGeom prst="rect">
            <a:avLst/>
          </a:prstGeom>
        </p:spPr>
      </p:pic>
    </p:spTree>
    <p:extLst>
      <p:ext uri="{BB962C8B-B14F-4D97-AF65-F5344CB8AC3E}">
        <p14:creationId xmlns:p14="http://schemas.microsoft.com/office/powerpoint/2010/main" val="386018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97914" y="1736848"/>
            <a:ext cx="6159394" cy="3107487"/>
          </a:xfrm>
        </p:spPr>
        <p:txBody>
          <a:bodyPr>
            <a:normAutofit/>
          </a:bodyPr>
          <a:lstStyle/>
          <a:p>
            <a:pPr algn="just">
              <a:lnSpc>
                <a:spcPct val="150000"/>
              </a:lnSpc>
            </a:pPr>
            <a:r>
              <a:rPr lang="en-US" sz="2400" b="1" u="sng" dirty="0"/>
              <a:t>Privacy</a:t>
            </a:r>
            <a:r>
              <a:rPr lang="en-US" sz="2400" dirty="0"/>
              <a:t>: Assures that individual's control or influence what information related to them may be collected and stored and by whom and to whom that information may be disclosed.</a:t>
            </a:r>
            <a:endParaRPr lang="en-US" sz="9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Attributes</a:t>
            </a:r>
            <a:endParaRPr lang="en-US" dirty="0">
              <a:latin typeface="Aharoni" panose="02010803020104030203" pitchFamily="2" charset="-79"/>
              <a:cs typeface="Aharoni" panose="02010803020104030203" pitchFamily="2" charset="-79"/>
            </a:endParaRPr>
          </a:p>
        </p:txBody>
      </p:sp>
      <p:pic>
        <p:nvPicPr>
          <p:cNvPr id="6" name="Picture 5">
            <a:extLst>
              <a:ext uri="{FF2B5EF4-FFF2-40B4-BE49-F238E27FC236}">
                <a16:creationId xmlns:a16="http://schemas.microsoft.com/office/drawing/2014/main" id="{7C70543A-0818-8F47-A492-0FE19BED87EC}"/>
              </a:ext>
            </a:extLst>
          </p:cNvPr>
          <p:cNvPicPr>
            <a:picLocks noChangeAspect="1"/>
          </p:cNvPicPr>
          <p:nvPr/>
        </p:nvPicPr>
        <p:blipFill>
          <a:blip r:embed="rId2"/>
          <a:stretch>
            <a:fillRect/>
          </a:stretch>
        </p:blipFill>
        <p:spPr>
          <a:xfrm>
            <a:off x="7438465" y="1202812"/>
            <a:ext cx="4000500" cy="4000500"/>
          </a:xfrm>
          <a:prstGeom prst="rect">
            <a:avLst/>
          </a:prstGeom>
        </p:spPr>
      </p:pic>
    </p:spTree>
    <p:extLst>
      <p:ext uri="{BB962C8B-B14F-4D97-AF65-F5344CB8AC3E}">
        <p14:creationId xmlns:p14="http://schemas.microsoft.com/office/powerpoint/2010/main" val="3369680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866A7A-C192-5641-84B2-7B8931F7EC6B}"/>
              </a:ext>
            </a:extLst>
          </p:cNvPr>
          <p:cNvSpPr>
            <a:spLocks noGrp="1"/>
          </p:cNvSpPr>
          <p:nvPr>
            <p:ph type="title"/>
          </p:nvPr>
        </p:nvSpPr>
        <p:spPr>
          <a:xfrm>
            <a:off x="311422" y="148158"/>
            <a:ext cx="5393360" cy="1053113"/>
          </a:xfrm>
        </p:spPr>
        <p:txBody>
          <a:bodyPr>
            <a:normAutofit/>
          </a:bodyPr>
          <a:lstStyle/>
          <a:p>
            <a:r>
              <a:rPr lang="en-US" b="1" dirty="0"/>
              <a:t>Exploits Targets</a:t>
            </a:r>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052424-5791-4B4D-8066-4038E91A71B9}"/>
              </a:ext>
            </a:extLst>
          </p:cNvPr>
          <p:cNvSpPr>
            <a:spLocks noGrp="1"/>
          </p:cNvSpPr>
          <p:nvPr>
            <p:ph idx="1"/>
          </p:nvPr>
        </p:nvSpPr>
        <p:spPr>
          <a:xfrm>
            <a:off x="396519" y="1229427"/>
            <a:ext cx="5955266" cy="5019948"/>
          </a:xfrm>
        </p:spPr>
        <p:txBody>
          <a:bodyPr>
            <a:normAutofit/>
          </a:bodyPr>
          <a:lstStyle/>
          <a:p>
            <a:pPr>
              <a:buFont typeface="Wingdings" pitchFamily="2" charset="2"/>
              <a:buChar char="ü"/>
            </a:pPr>
            <a:r>
              <a:rPr lang="en-US" sz="2400" dirty="0"/>
              <a:t>disclosure of data (violation of the confidentiality attribute)</a:t>
            </a:r>
          </a:p>
          <a:p>
            <a:pPr>
              <a:buFont typeface="Wingdings" pitchFamily="2" charset="2"/>
              <a:buChar char="ü"/>
            </a:pPr>
            <a:r>
              <a:rPr lang="en-US" sz="2400" dirty="0"/>
              <a:t>modification of data (violation of the integrity attribute)</a:t>
            </a:r>
          </a:p>
          <a:p>
            <a:pPr>
              <a:buFont typeface="Wingdings" pitchFamily="2" charset="2"/>
              <a:buChar char="ü"/>
            </a:pPr>
            <a:r>
              <a:rPr lang="en-US" sz="2400" dirty="0"/>
              <a:t>insertion of false data (violation of the integrity attribute)</a:t>
            </a:r>
          </a:p>
          <a:p>
            <a:pPr>
              <a:buFont typeface="Wingdings" pitchFamily="2" charset="2"/>
              <a:buChar char="ü"/>
            </a:pPr>
            <a:r>
              <a:rPr lang="en-US" sz="2400" dirty="0"/>
              <a:t>destruction of data (violation of the availability attribute)</a:t>
            </a:r>
          </a:p>
          <a:p>
            <a:pPr>
              <a:buFont typeface="Wingdings" pitchFamily="2" charset="2"/>
              <a:buChar char="ü"/>
            </a:pPr>
            <a:r>
              <a:rPr lang="en-US" sz="2400" dirty="0"/>
              <a:t>interruption of access to data (violation of the availability attribute)</a:t>
            </a:r>
          </a:p>
          <a:p>
            <a:pPr>
              <a:buFont typeface="Wingdings" pitchFamily="2" charset="2"/>
              <a:buChar char="ü"/>
            </a:pPr>
            <a:r>
              <a:rPr lang="en-US" sz="2400" dirty="0"/>
              <a:t>system destruction, destabilization, or degradation (violation of the availability attribute)</a:t>
            </a:r>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CCB84BB-84AF-454B-B3BE-3D6171A17471}"/>
              </a:ext>
            </a:extLst>
          </p:cNvPr>
          <p:cNvPicPr>
            <a:picLocks noChangeAspect="1"/>
          </p:cNvPicPr>
          <p:nvPr/>
        </p:nvPicPr>
        <p:blipFill rotWithShape="1">
          <a:blip r:embed="rId2"/>
          <a:srcRect l="31001" r="18999"/>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1CB27B6-BA81-4E48-ACB9-0C5A96DBC9DE}"/>
              </a:ext>
            </a:extLst>
          </p:cNvPr>
          <p:cNvSpPr/>
          <p:nvPr/>
        </p:nvSpPr>
        <p:spPr>
          <a:xfrm>
            <a:off x="7489837" y="5903892"/>
            <a:ext cx="3169240" cy="954107"/>
          </a:xfrm>
          <a:prstGeom prst="rect">
            <a:avLst/>
          </a:prstGeom>
          <a:solidFill>
            <a:schemeClr val="bg1"/>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Alberts, Christopher &amp; </a:t>
            </a:r>
            <a:r>
              <a:rPr kumimoji="0" lang="en-US" sz="1400" b="0" i="0" u="none" strike="noStrike" kern="1200" cap="none" spc="0" normalizeH="0" baseline="0" noProof="0" dirty="0" err="1">
                <a:ln>
                  <a:noFill/>
                </a:ln>
                <a:solidFill>
                  <a:srgbClr val="70AD47">
                    <a:lumMod val="50000"/>
                  </a:srgbClr>
                </a:solidFill>
                <a:effectLst/>
                <a:uLnTx/>
                <a:uFillTx/>
                <a:latin typeface="Calibri" panose="020F0502020204030204"/>
                <a:ea typeface="+mn-ea"/>
                <a:cs typeface="+mn-cs"/>
              </a:rPr>
              <a:t>Dorofee</a:t>
            </a:r>
            <a:r>
              <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Audrey Managing Information Security Risks: The OCTAVE Approach. Addison-Wesley. 2003. </a:t>
            </a:r>
          </a:p>
        </p:txBody>
      </p:sp>
    </p:spTree>
    <p:extLst>
      <p:ext uri="{BB962C8B-B14F-4D97-AF65-F5344CB8AC3E}">
        <p14:creationId xmlns:p14="http://schemas.microsoft.com/office/powerpoint/2010/main" val="132554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38DEBFD-94F8-9741-8951-DA9C04BB94AA}"/>
              </a:ext>
            </a:extLst>
          </p:cNvPr>
          <p:cNvPicPr>
            <a:picLocks noChangeAspect="1"/>
          </p:cNvPicPr>
          <p:nvPr/>
        </p:nvPicPr>
        <p:blipFill rotWithShape="1">
          <a:blip r:embed="rId2">
            <a:alphaModFix amt="50000"/>
          </a:blip>
          <a:srcRect t="7037" b="4728"/>
          <a:stretch/>
        </p:blipFill>
        <p:spPr>
          <a:xfrm>
            <a:off x="20" y="1"/>
            <a:ext cx="12191980" cy="6857999"/>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838201" y="1065862"/>
            <a:ext cx="3313164" cy="4726276"/>
          </a:xfrm>
        </p:spPr>
        <p:txBody>
          <a:bodyPr>
            <a:normAutofit/>
          </a:bodyPr>
          <a:lstStyle/>
          <a:p>
            <a:pPr algn="r"/>
            <a:r>
              <a:rPr lang="en-US" sz="5400" b="1" dirty="0">
                <a:solidFill>
                  <a:srgbClr val="FFFFFF"/>
                </a:solidFill>
                <a:latin typeface="Aharoni" panose="02010803020104030203" pitchFamily="2" charset="-79"/>
                <a:cs typeface="Aharoni" panose="02010803020104030203" pitchFamily="2" charset="-79"/>
              </a:rPr>
              <a:t>Attack Surface</a:t>
            </a:r>
            <a:endParaRPr lang="en-US" sz="5400" dirty="0">
              <a:solidFill>
                <a:srgbClr val="FFFFFF"/>
              </a:solidFill>
              <a:latin typeface="Aharoni" panose="02010803020104030203" pitchFamily="2" charset="-79"/>
              <a:cs typeface="Aharoni" panose="02010803020104030203" pitchFamily="2" charset="-79"/>
            </a:endParaRP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155379" y="1065862"/>
            <a:ext cx="6695957" cy="4726276"/>
          </a:xfrm>
        </p:spPr>
        <p:txBody>
          <a:bodyPr anchor="ctr">
            <a:normAutofit/>
          </a:bodyPr>
          <a:lstStyle/>
          <a:p>
            <a:pPr>
              <a:lnSpc>
                <a:spcPct val="150000"/>
              </a:lnSpc>
              <a:buFont typeface="Wingdings" pitchFamily="2" charset="2"/>
              <a:buChar char="ü"/>
            </a:pPr>
            <a:r>
              <a:rPr lang="en-US" sz="3200" b="1" u="sng" dirty="0">
                <a:solidFill>
                  <a:srgbClr val="FFFF00"/>
                </a:solidFill>
              </a:rPr>
              <a:t>Software has errors</a:t>
            </a:r>
          </a:p>
          <a:p>
            <a:pPr>
              <a:lnSpc>
                <a:spcPct val="150000"/>
              </a:lnSpc>
              <a:buFont typeface="Wingdings" pitchFamily="2" charset="2"/>
              <a:buChar char="ü"/>
            </a:pPr>
            <a:r>
              <a:rPr lang="en-US" sz="3200" b="1" u="sng" dirty="0">
                <a:solidFill>
                  <a:srgbClr val="FFFFFF"/>
                </a:solidFill>
              </a:rPr>
              <a:t>Error</a:t>
            </a:r>
            <a:r>
              <a:rPr lang="en-US" sz="3200" dirty="0">
                <a:solidFill>
                  <a:srgbClr val="FFFFFF"/>
                </a:solidFill>
              </a:rPr>
              <a:t> causes software to behave differently from the intended behavior</a:t>
            </a:r>
          </a:p>
          <a:p>
            <a:pPr>
              <a:lnSpc>
                <a:spcPct val="150000"/>
              </a:lnSpc>
              <a:buFont typeface="Wingdings" pitchFamily="2" charset="2"/>
              <a:buChar char="ü"/>
            </a:pPr>
            <a:r>
              <a:rPr lang="en-US" sz="3200" b="1" u="sng" dirty="0">
                <a:solidFill>
                  <a:srgbClr val="FFFFFF"/>
                </a:solidFill>
              </a:rPr>
              <a:t>Vulnerability</a:t>
            </a:r>
            <a:r>
              <a:rPr lang="en-US" sz="3200" dirty="0">
                <a:solidFill>
                  <a:srgbClr val="FFFFFF"/>
                </a:solidFill>
              </a:rPr>
              <a:t> is an error that can be exploited by an attacker</a:t>
            </a:r>
            <a:endParaRPr lang="en-US" dirty="0">
              <a:solidFill>
                <a:srgbClr val="FFFFFF"/>
              </a:solidFill>
            </a:endParaRPr>
          </a:p>
        </p:txBody>
      </p:sp>
    </p:spTree>
    <p:extLst>
      <p:ext uri="{BB962C8B-B14F-4D97-AF65-F5344CB8AC3E}">
        <p14:creationId xmlns:p14="http://schemas.microsoft.com/office/powerpoint/2010/main" val="34649801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500"/>
                                        <p:tgtEl>
                                          <p:spTgt spid="5">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458618"/>
            <a:ext cx="5342965" cy="4408781"/>
          </a:xfrm>
        </p:spPr>
        <p:txBody>
          <a:bodyPr>
            <a:normAutofit/>
          </a:bodyPr>
          <a:lstStyle/>
          <a:p>
            <a:pPr marL="0" indent="0" algn="just">
              <a:lnSpc>
                <a:spcPct val="150000"/>
              </a:lnSpc>
              <a:buNone/>
            </a:pPr>
            <a:r>
              <a:rPr lang="en-US" dirty="0"/>
              <a:t>A system’s attack surface is the subset of the system’s resources - methods (e.g., API), channels (e.g., sockets), and data - potentially used in attacks on the system.</a:t>
            </a:r>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Attack Surface</a:t>
            </a:r>
            <a:endParaRPr lang="en-US"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C64A20C4-6F6B-1042-AE20-EF3D78B401DE}"/>
              </a:ext>
            </a:extLst>
          </p:cNvPr>
          <p:cNvPicPr>
            <a:picLocks noChangeAspect="1"/>
          </p:cNvPicPr>
          <p:nvPr/>
        </p:nvPicPr>
        <p:blipFill>
          <a:blip r:embed="rId2"/>
          <a:stretch>
            <a:fillRect/>
          </a:stretch>
        </p:blipFill>
        <p:spPr>
          <a:xfrm>
            <a:off x="6324030" y="468019"/>
            <a:ext cx="5561250" cy="3177857"/>
          </a:xfrm>
          <a:prstGeom prst="rect">
            <a:avLst/>
          </a:prstGeom>
        </p:spPr>
      </p:pic>
      <p:sp>
        <p:nvSpPr>
          <p:cNvPr id="3" name="Rectangle 2">
            <a:extLst>
              <a:ext uri="{FF2B5EF4-FFF2-40B4-BE49-F238E27FC236}">
                <a16:creationId xmlns:a16="http://schemas.microsoft.com/office/drawing/2014/main" id="{63E033EA-35F0-2F4C-AF77-74218FE84847}"/>
              </a:ext>
            </a:extLst>
          </p:cNvPr>
          <p:cNvSpPr/>
          <p:nvPr/>
        </p:nvSpPr>
        <p:spPr>
          <a:xfrm>
            <a:off x="6730732" y="3885374"/>
            <a:ext cx="4747846" cy="369332"/>
          </a:xfrm>
          <a:prstGeom prst="rect">
            <a:avLst/>
          </a:prstGeom>
        </p:spPr>
        <p:txBody>
          <a:bodyPr wrap="square">
            <a:spAutoFit/>
          </a:bodyPr>
          <a:lstStyle/>
          <a:p>
            <a:pPr algn="ctr" fontAlgn="base"/>
            <a:r>
              <a:rPr lang="en-US" b="1" dirty="0">
                <a:solidFill>
                  <a:schemeClr val="accent5">
                    <a:lumMod val="75000"/>
                  </a:schemeClr>
                </a:solidFill>
              </a:rPr>
              <a:t>Attack Surface of a Connected Vehicle</a:t>
            </a:r>
            <a:endParaRPr lang="en-US" sz="2800" dirty="0">
              <a:solidFill>
                <a:schemeClr val="accent5">
                  <a:lumMod val="75000"/>
                </a:schemeClr>
              </a:solidFill>
            </a:endParaRPr>
          </a:p>
        </p:txBody>
      </p:sp>
      <p:sp>
        <p:nvSpPr>
          <p:cNvPr id="6" name="Rectangle 5">
            <a:extLst>
              <a:ext uri="{FF2B5EF4-FFF2-40B4-BE49-F238E27FC236}">
                <a16:creationId xmlns:a16="http://schemas.microsoft.com/office/drawing/2014/main" id="{22B21793-9187-1942-9A78-94FC336DCE6F}"/>
              </a:ext>
            </a:extLst>
          </p:cNvPr>
          <p:cNvSpPr/>
          <p:nvPr/>
        </p:nvSpPr>
        <p:spPr>
          <a:xfrm>
            <a:off x="7881256" y="4918735"/>
            <a:ext cx="3722914" cy="830997"/>
          </a:xfrm>
          <a:prstGeom prst="rect">
            <a:avLst/>
          </a:prstGeom>
        </p:spPr>
        <p:txBody>
          <a:bodyPr wrap="square">
            <a:spAutoFit/>
          </a:bodyPr>
          <a:lstStyle/>
          <a:p>
            <a:pPr algn="r"/>
            <a:r>
              <a:rPr lang="en-US" sz="1200" dirty="0" err="1">
                <a:solidFill>
                  <a:schemeClr val="accent6">
                    <a:lumMod val="75000"/>
                  </a:schemeClr>
                </a:solidFill>
                <a:latin typeface="Arial" panose="020B0604020202020204" pitchFamily="34" charset="0"/>
              </a:rPr>
              <a:t>Manadhata</a:t>
            </a:r>
            <a:r>
              <a:rPr lang="en-US" sz="1200" dirty="0">
                <a:solidFill>
                  <a:schemeClr val="accent6">
                    <a:lumMod val="75000"/>
                  </a:schemeClr>
                </a:solidFill>
                <a:latin typeface="Arial" panose="020B0604020202020204" pitchFamily="34" charset="0"/>
              </a:rPr>
              <a:t>, </a:t>
            </a:r>
            <a:r>
              <a:rPr lang="en-US" sz="1200" dirty="0" err="1">
                <a:solidFill>
                  <a:schemeClr val="accent6">
                    <a:lumMod val="75000"/>
                  </a:schemeClr>
                </a:solidFill>
                <a:latin typeface="Arial" panose="020B0604020202020204" pitchFamily="34" charset="0"/>
              </a:rPr>
              <a:t>Pratyusa</a:t>
            </a:r>
            <a:r>
              <a:rPr lang="en-US" sz="1200" dirty="0">
                <a:solidFill>
                  <a:schemeClr val="accent6">
                    <a:lumMod val="75000"/>
                  </a:schemeClr>
                </a:solidFill>
                <a:latin typeface="Arial" panose="020B0604020202020204" pitchFamily="34" charset="0"/>
              </a:rPr>
              <a:t> K., et al. </a:t>
            </a:r>
            <a:r>
              <a:rPr lang="en-US" sz="1200" i="1" dirty="0">
                <a:solidFill>
                  <a:schemeClr val="accent6">
                    <a:lumMod val="75000"/>
                  </a:schemeClr>
                </a:solidFill>
                <a:latin typeface="Arial" panose="020B0604020202020204" pitchFamily="34" charset="0"/>
              </a:rPr>
              <a:t>An approach to measuring a system's attack surface</a:t>
            </a:r>
            <a:r>
              <a:rPr lang="en-US" sz="1200" dirty="0">
                <a:solidFill>
                  <a:schemeClr val="accent6">
                    <a:lumMod val="75000"/>
                  </a:schemeClr>
                </a:solidFill>
                <a:latin typeface="Arial" panose="020B0604020202020204" pitchFamily="34" charset="0"/>
              </a:rPr>
              <a:t>. No. CMU-CS-07-146. CARNEGIE-MELLON UNIV PITTSBURGH PA SCHOOL OF COMPUTER SCIENCE, 2007.</a:t>
            </a:r>
            <a:endParaRPr lang="en-US" sz="1200" dirty="0">
              <a:solidFill>
                <a:schemeClr val="accent6">
                  <a:lumMod val="75000"/>
                </a:schemeClr>
              </a:solidFill>
            </a:endParaRPr>
          </a:p>
        </p:txBody>
      </p:sp>
    </p:spTree>
    <p:extLst>
      <p:ext uri="{BB962C8B-B14F-4D97-AF65-F5344CB8AC3E}">
        <p14:creationId xmlns:p14="http://schemas.microsoft.com/office/powerpoint/2010/main" val="138937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60974" y="81207"/>
            <a:ext cx="5492825" cy="987430"/>
          </a:xfrm>
        </p:spPr>
        <p:txBody>
          <a:bodyPr>
            <a:normAutofit/>
          </a:bodyPr>
          <a:lstStyle/>
          <a:p>
            <a:r>
              <a:rPr lang="en-US" b="1" dirty="0"/>
              <a:t>Risk Management</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860974" y="1150377"/>
            <a:ext cx="5596840" cy="3944137"/>
          </a:xfrm>
        </p:spPr>
        <p:txBody>
          <a:bodyPr>
            <a:normAutofit fontScale="85000" lnSpcReduction="20000"/>
          </a:bodyPr>
          <a:lstStyle/>
          <a:p>
            <a:pPr marL="0" indent="0" algn="just">
              <a:lnSpc>
                <a:spcPct val="150000"/>
              </a:lnSpc>
              <a:buNone/>
            </a:pPr>
            <a:r>
              <a:rPr lang="en-US" i="1" dirty="0"/>
              <a:t>Risk management is the identification, evaluation, and prioritization of risks (effect of uncertainty on objectives) followed by coordinated and economical application of resources to minimize, monitor, and control the probability or impact of unfortunate events or to maximize the realization of opportunities.</a:t>
            </a:r>
          </a:p>
        </p:txBody>
      </p:sp>
      <p:graphicFrame>
        <p:nvGraphicFramePr>
          <p:cNvPr id="4" name="Diagram 3">
            <a:extLst>
              <a:ext uri="{FF2B5EF4-FFF2-40B4-BE49-F238E27FC236}">
                <a16:creationId xmlns:a16="http://schemas.microsoft.com/office/drawing/2014/main" id="{6F8F4BBA-E056-BB4A-BEAB-2B08B288D0C8}"/>
              </a:ext>
            </a:extLst>
          </p:cNvPr>
          <p:cNvGraphicFramePr/>
          <p:nvPr/>
        </p:nvGraphicFramePr>
        <p:xfrm>
          <a:off x="-395094" y="207215"/>
          <a:ext cx="679589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9864C7FC-983A-0B48-AD2A-14FAAB4597AF}"/>
              </a:ext>
            </a:extLst>
          </p:cNvPr>
          <p:cNvSpPr/>
          <p:nvPr/>
        </p:nvSpPr>
        <p:spPr>
          <a:xfrm>
            <a:off x="5881308" y="5176254"/>
            <a:ext cx="5472491" cy="617733"/>
          </a:xfrm>
          <a:prstGeom prst="rect">
            <a:avLst/>
          </a:prstGeom>
        </p:spPr>
        <p:txBody>
          <a:bodyPr wrap="square">
            <a:spAutoFit/>
          </a:bodyPr>
          <a:lstStyle/>
          <a:p>
            <a:pPr lvl="2" algn="r">
              <a:lnSpc>
                <a:spcPct val="150000"/>
              </a:lnSpc>
            </a:pPr>
            <a:r>
              <a:rPr lang="en-US" sz="1200" i="1" dirty="0">
                <a:solidFill>
                  <a:schemeClr val="accent6">
                    <a:lumMod val="50000"/>
                  </a:schemeClr>
                </a:solidFill>
              </a:rPr>
              <a:t>ISO/IEC Guide 73:2009 (2009). Risk management — Vocabulary. International Organization for Standardization.</a:t>
            </a:r>
          </a:p>
        </p:txBody>
      </p:sp>
    </p:spTree>
    <p:extLst>
      <p:ext uri="{BB962C8B-B14F-4D97-AF65-F5344CB8AC3E}">
        <p14:creationId xmlns:p14="http://schemas.microsoft.com/office/powerpoint/2010/main" val="333277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130277" y="109487"/>
            <a:ext cx="10515600" cy="1134293"/>
          </a:xfrm>
        </p:spPr>
        <p:txBody>
          <a:bodyPr/>
          <a:lstStyle/>
          <a:p>
            <a:r>
              <a:rPr lang="en-US" b="1" dirty="0"/>
              <a:t>Risk Components and Measures</a:t>
            </a:r>
          </a:p>
        </p:txBody>
      </p:sp>
      <p:sp>
        <p:nvSpPr>
          <p:cNvPr id="3" name="Content Placeholder 2">
            <a:extLst>
              <a:ext uri="{FF2B5EF4-FFF2-40B4-BE49-F238E27FC236}">
                <a16:creationId xmlns:a16="http://schemas.microsoft.com/office/drawing/2014/main" id="{D5E7AFEB-1C5B-46F7-ABE1-3712FEA054FC}"/>
              </a:ext>
            </a:extLst>
          </p:cNvPr>
          <p:cNvSpPr>
            <a:spLocks noGrp="1"/>
          </p:cNvSpPr>
          <p:nvPr>
            <p:ph idx="1"/>
          </p:nvPr>
        </p:nvSpPr>
        <p:spPr>
          <a:xfrm>
            <a:off x="6555659" y="1135625"/>
            <a:ext cx="5506064" cy="4336486"/>
          </a:xfrm>
        </p:spPr>
        <p:txBody>
          <a:bodyPr>
            <a:normAutofit/>
          </a:bodyPr>
          <a:lstStyle/>
          <a:p>
            <a:r>
              <a:rPr lang="en-US" dirty="0"/>
              <a:t>Uncertainty, which can be measured via probabilities, is involved in all components.</a:t>
            </a:r>
          </a:p>
          <a:p>
            <a:pPr lvl="1"/>
            <a:r>
              <a:rPr lang="en-US" dirty="0"/>
              <a:t>Can you give examples of each? </a:t>
            </a:r>
          </a:p>
          <a:p>
            <a:pPr lvl="1"/>
            <a:r>
              <a:rPr lang="en-US" dirty="0"/>
              <a:t>A more elaborate analysis must consider them all.</a:t>
            </a:r>
          </a:p>
          <a:p>
            <a:r>
              <a:rPr lang="en-US" dirty="0"/>
              <a:t>Probabilities would be mostly conditional, requiring a more careful analysis.</a:t>
            </a:r>
          </a:p>
        </p:txBody>
      </p:sp>
      <p:sp>
        <p:nvSpPr>
          <p:cNvPr id="4" name="Rectangle: Rounded Corners 3">
            <a:extLst>
              <a:ext uri="{FF2B5EF4-FFF2-40B4-BE49-F238E27FC236}">
                <a16:creationId xmlns:a16="http://schemas.microsoft.com/office/drawing/2014/main" id="{42A9B737-55F9-476A-A8EB-E457FCA1D5D5}"/>
              </a:ext>
            </a:extLst>
          </p:cNvPr>
          <p:cNvSpPr/>
          <p:nvPr/>
        </p:nvSpPr>
        <p:spPr>
          <a:xfrm>
            <a:off x="442451" y="1759974"/>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sp>
        <p:nvSpPr>
          <p:cNvPr id="5" name="Rectangle: Rounded Corners 4">
            <a:extLst>
              <a:ext uri="{FF2B5EF4-FFF2-40B4-BE49-F238E27FC236}">
                <a16:creationId xmlns:a16="http://schemas.microsoft.com/office/drawing/2014/main" id="{CF1808FA-26A6-4654-B357-70D6987BA0B0}"/>
              </a:ext>
            </a:extLst>
          </p:cNvPr>
          <p:cNvSpPr/>
          <p:nvPr/>
        </p:nvSpPr>
        <p:spPr>
          <a:xfrm>
            <a:off x="2630129" y="1759973"/>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1469922" y="3065206"/>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1317523" y="2487561"/>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2344994" y="2487560"/>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FBDC07-F328-4191-84B4-E08FB43E2F5C}"/>
              </a:ext>
            </a:extLst>
          </p:cNvPr>
          <p:cNvSpPr txBox="1"/>
          <p:nvPr/>
        </p:nvSpPr>
        <p:spPr>
          <a:xfrm>
            <a:off x="4520381" y="2693725"/>
            <a:ext cx="1441741" cy="369332"/>
          </a:xfrm>
          <a:prstGeom prst="rect">
            <a:avLst/>
          </a:prstGeom>
          <a:noFill/>
        </p:spPr>
        <p:txBody>
          <a:bodyPr wrap="none" rtlCol="0">
            <a:spAutoFit/>
          </a:bodyPr>
          <a:lstStyle/>
          <a:p>
            <a:r>
              <a:rPr lang="en-US" b="1" dirty="0">
                <a:solidFill>
                  <a:schemeClr val="accent6">
                    <a:lumMod val="75000"/>
                  </a:schemeClr>
                </a:solidFill>
              </a:rPr>
              <a:t>PROBABILITY</a:t>
            </a:r>
          </a:p>
        </p:txBody>
      </p:sp>
      <p:cxnSp>
        <p:nvCxnSpPr>
          <p:cNvPr id="13" name="Straight Connector 12">
            <a:extLst>
              <a:ext uri="{FF2B5EF4-FFF2-40B4-BE49-F238E27FC236}">
                <a16:creationId xmlns:a16="http://schemas.microsoft.com/office/drawing/2014/main" id="{C5206ED9-7F39-485A-BBDB-2F9AB75F17A4}"/>
              </a:ext>
            </a:extLst>
          </p:cNvPr>
          <p:cNvCxnSpPr>
            <a:stCxn id="5" idx="3"/>
            <a:endCxn id="11" idx="0"/>
          </p:cNvCxnSpPr>
          <p:nvPr/>
        </p:nvCxnSpPr>
        <p:spPr>
          <a:xfrm>
            <a:off x="4380272" y="2123767"/>
            <a:ext cx="860980" cy="5699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7451A2-DD08-42B4-8A4E-1241917DCA74}"/>
              </a:ext>
            </a:extLst>
          </p:cNvPr>
          <p:cNvSpPr txBox="1"/>
          <p:nvPr/>
        </p:nvSpPr>
        <p:spPr>
          <a:xfrm>
            <a:off x="4639164" y="3613968"/>
            <a:ext cx="1204176" cy="369332"/>
          </a:xfrm>
          <a:prstGeom prst="rect">
            <a:avLst/>
          </a:prstGeom>
          <a:noFill/>
        </p:spPr>
        <p:txBody>
          <a:bodyPr wrap="none" rtlCol="0">
            <a:spAutoFit/>
          </a:bodyPr>
          <a:lstStyle/>
          <a:p>
            <a:r>
              <a:rPr lang="en-US" b="1" dirty="0">
                <a:solidFill>
                  <a:srgbClr val="FF0000"/>
                </a:solidFill>
              </a:rPr>
              <a:t>EXPOSURE</a:t>
            </a:r>
          </a:p>
        </p:txBody>
      </p:sp>
      <p:sp>
        <p:nvSpPr>
          <p:cNvPr id="15" name="TextBox 14">
            <a:extLst>
              <a:ext uri="{FF2B5EF4-FFF2-40B4-BE49-F238E27FC236}">
                <a16:creationId xmlns:a16="http://schemas.microsoft.com/office/drawing/2014/main" id="{AE6DF15F-EE4B-4B4F-B035-AB53B664B08A}"/>
              </a:ext>
            </a:extLst>
          </p:cNvPr>
          <p:cNvSpPr txBox="1"/>
          <p:nvPr/>
        </p:nvSpPr>
        <p:spPr>
          <a:xfrm>
            <a:off x="1624122" y="4124320"/>
            <a:ext cx="928909" cy="369332"/>
          </a:xfrm>
          <a:prstGeom prst="rect">
            <a:avLst/>
          </a:prstGeom>
          <a:noFill/>
        </p:spPr>
        <p:txBody>
          <a:bodyPr wrap="none" rtlCol="0">
            <a:spAutoFit/>
          </a:bodyPr>
          <a:lstStyle/>
          <a:p>
            <a:r>
              <a:rPr lang="en-US" b="1" dirty="0">
                <a:solidFill>
                  <a:schemeClr val="accent6">
                    <a:lumMod val="75000"/>
                  </a:schemeClr>
                </a:solidFill>
              </a:rPr>
              <a:t>IMPACT</a:t>
            </a:r>
          </a:p>
        </p:txBody>
      </p:sp>
      <p:cxnSp>
        <p:nvCxnSpPr>
          <p:cNvPr id="17" name="Straight Arrow Connector 16">
            <a:extLst>
              <a:ext uri="{FF2B5EF4-FFF2-40B4-BE49-F238E27FC236}">
                <a16:creationId xmlns:a16="http://schemas.microsoft.com/office/drawing/2014/main" id="{33D8B2E6-05CB-47F6-A74F-331373EE2E27}"/>
              </a:ext>
            </a:extLst>
          </p:cNvPr>
          <p:cNvCxnSpPr>
            <a:stCxn id="11" idx="2"/>
            <a:endCxn id="14" idx="0"/>
          </p:cNvCxnSpPr>
          <p:nvPr/>
        </p:nvCxnSpPr>
        <p:spPr>
          <a:xfrm>
            <a:off x="5241252" y="3063057"/>
            <a:ext cx="0" cy="5509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stCxn id="15" idx="3"/>
            <a:endCxn id="14" idx="1"/>
          </p:cNvCxnSpPr>
          <p:nvPr/>
        </p:nvCxnSpPr>
        <p:spPr>
          <a:xfrm flipV="1">
            <a:off x="2553031" y="3798634"/>
            <a:ext cx="2086133" cy="51035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DD009D-2AA7-4462-926D-6AECE1504F84}"/>
              </a:ext>
            </a:extLst>
          </p:cNvPr>
          <p:cNvSpPr txBox="1"/>
          <p:nvPr/>
        </p:nvSpPr>
        <p:spPr>
          <a:xfrm>
            <a:off x="4520381" y="4718877"/>
            <a:ext cx="1415772" cy="369332"/>
          </a:xfrm>
          <a:prstGeom prst="rect">
            <a:avLst/>
          </a:prstGeom>
          <a:noFill/>
        </p:spPr>
        <p:txBody>
          <a:bodyPr wrap="none" rtlCol="0">
            <a:spAutoFit/>
          </a:bodyPr>
          <a:lstStyle/>
          <a:p>
            <a:r>
              <a:rPr lang="en-US" b="1" dirty="0">
                <a:solidFill>
                  <a:schemeClr val="accent6">
                    <a:lumMod val="75000"/>
                  </a:schemeClr>
                </a:solidFill>
              </a:rPr>
              <a:t>TIME FRAME</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0"/>
            <a:endCxn id="14" idx="2"/>
          </p:cNvCxnSpPr>
          <p:nvPr/>
        </p:nvCxnSpPr>
        <p:spPr>
          <a:xfrm flipV="1">
            <a:off x="5228267" y="3983300"/>
            <a:ext cx="12985" cy="7355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7C3FBF0-C82E-4034-A29A-CAC49063B525}"/>
              </a:ext>
            </a:extLst>
          </p:cNvPr>
          <p:cNvSpPr/>
          <p:nvPr/>
        </p:nvSpPr>
        <p:spPr>
          <a:xfrm>
            <a:off x="2344994" y="4630994"/>
            <a:ext cx="6623789" cy="1025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Arial-BoldMT"/>
              </a:rPr>
              <a:t>Risk Management is a systematic approach</a:t>
            </a:r>
            <a:br>
              <a:rPr lang="en-US" sz="2400" b="1" i="0" dirty="0">
                <a:solidFill>
                  <a:schemeClr val="bg1"/>
                </a:solidFill>
                <a:effectLst/>
                <a:latin typeface="Arial-BoldMT"/>
              </a:rPr>
            </a:br>
            <a:r>
              <a:rPr lang="en-US" sz="2400" b="1" i="0" dirty="0">
                <a:solidFill>
                  <a:schemeClr val="bg1"/>
                </a:solidFill>
                <a:effectLst/>
                <a:latin typeface="Arial-BoldMT"/>
              </a:rPr>
              <a:t>for minimizing exposure to potential losses.</a:t>
            </a:r>
            <a:endParaRPr lang="en-US" sz="2400" dirty="0">
              <a:solidFill>
                <a:schemeClr val="bg1"/>
              </a:solidFill>
            </a:endParaRPr>
          </a:p>
        </p:txBody>
      </p:sp>
    </p:spTree>
    <p:extLst>
      <p:ext uri="{BB962C8B-B14F-4D97-AF65-F5344CB8AC3E}">
        <p14:creationId xmlns:p14="http://schemas.microsoft.com/office/powerpoint/2010/main" val="27893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278692" y="174170"/>
            <a:ext cx="6307492" cy="2416629"/>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1 – Introduction to Computational Learning</a:t>
            </a:r>
            <a:endParaRPr lang="en-US" sz="4800" dirty="0">
              <a:solidFill>
                <a:srgbClr val="002060"/>
              </a:solidFill>
              <a:latin typeface="Aharoni" panose="02010803020104030203" pitchFamily="2" charset="-79"/>
              <a:cs typeface="Aharoni" panose="02010803020104030203" pitchFamily="2" charset="-79"/>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5614876" y="2618367"/>
            <a:ext cx="6307492" cy="3884481"/>
          </a:xfrm>
        </p:spPr>
        <p:txBody>
          <a:bodyPr anchor="ctr">
            <a:normAutofit fontScale="92500" lnSpcReduction="20000"/>
          </a:bodyPr>
          <a:lstStyle/>
          <a:p>
            <a:pPr marL="0" indent="0">
              <a:lnSpc>
                <a:spcPct val="150000"/>
              </a:lnSpc>
              <a:buNone/>
            </a:pPr>
            <a:r>
              <a:rPr lang="en-US" b="1" dirty="0">
                <a:solidFill>
                  <a:srgbClr val="002060"/>
                </a:solidFill>
              </a:rPr>
              <a:t>Outline</a:t>
            </a:r>
          </a:p>
          <a:p>
            <a:pPr marL="457200" indent="-457200">
              <a:lnSpc>
                <a:spcPct val="150000"/>
              </a:lnSpc>
              <a:buFont typeface="+mj-lt"/>
              <a:buAutoNum type="alphaUcPeriod"/>
            </a:pPr>
            <a:r>
              <a:rPr lang="en-US" dirty="0">
                <a:solidFill>
                  <a:srgbClr val="002060"/>
                </a:solidFill>
              </a:rPr>
              <a:t>Cyber Security Foundations</a:t>
            </a:r>
          </a:p>
          <a:p>
            <a:pPr marL="457200" indent="-457200">
              <a:lnSpc>
                <a:spcPct val="150000"/>
              </a:lnSpc>
              <a:buFont typeface="+mj-lt"/>
              <a:buAutoNum type="alphaUcPeriod"/>
            </a:pPr>
            <a:r>
              <a:rPr lang="en-US" dirty="0">
                <a:solidFill>
                  <a:srgbClr val="002060"/>
                </a:solidFill>
              </a:rPr>
              <a:t>What is Machine Learning?</a:t>
            </a:r>
          </a:p>
          <a:p>
            <a:pPr marL="457200" indent="-457200">
              <a:lnSpc>
                <a:spcPct val="150000"/>
              </a:lnSpc>
              <a:buFont typeface="+mj-lt"/>
              <a:buAutoNum type="alphaUcPeriod"/>
            </a:pPr>
            <a:r>
              <a:rPr lang="en-US" dirty="0">
                <a:solidFill>
                  <a:srgbClr val="002060"/>
                </a:solidFill>
              </a:rPr>
              <a:t>Machine Learning and Cyber Security</a:t>
            </a:r>
          </a:p>
          <a:p>
            <a:pPr marL="457200" indent="-457200">
              <a:lnSpc>
                <a:spcPct val="150000"/>
              </a:lnSpc>
              <a:buFont typeface="+mj-lt"/>
              <a:buAutoNum type="alphaUcPeriod"/>
            </a:pPr>
            <a:r>
              <a:rPr lang="en-US" dirty="0">
                <a:solidFill>
                  <a:srgbClr val="002060"/>
                </a:solidFill>
              </a:rPr>
              <a:t>Ethics Questions</a:t>
            </a:r>
          </a:p>
          <a:p>
            <a:pPr marL="457200" indent="-457200">
              <a:lnSpc>
                <a:spcPct val="150000"/>
              </a:lnSpc>
              <a:buFont typeface="+mj-lt"/>
              <a:buAutoNum type="alphaUcPeriod"/>
            </a:pPr>
            <a:r>
              <a:rPr lang="en-US" dirty="0">
                <a:solidFill>
                  <a:srgbClr val="002060"/>
                </a:solidFill>
              </a:rPr>
              <a:t>Practical Example of Machine Learning</a:t>
            </a:r>
          </a:p>
        </p:txBody>
      </p:sp>
    </p:spTree>
    <p:extLst>
      <p:ext uri="{BB962C8B-B14F-4D97-AF65-F5344CB8AC3E}">
        <p14:creationId xmlns:p14="http://schemas.microsoft.com/office/powerpoint/2010/main" val="167353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435077" y="252974"/>
            <a:ext cx="10515600" cy="1134293"/>
          </a:xfrm>
        </p:spPr>
        <p:txBody>
          <a:bodyPr/>
          <a:lstStyle/>
          <a:p>
            <a:r>
              <a:rPr lang="en-US" b="1" dirty="0"/>
              <a:t>From a Cyber Perspective….</a:t>
            </a:r>
          </a:p>
        </p:txBody>
      </p:sp>
      <p:sp>
        <p:nvSpPr>
          <p:cNvPr id="4" name="Rectangle: Rounded Corners 3">
            <a:extLst>
              <a:ext uri="{FF2B5EF4-FFF2-40B4-BE49-F238E27FC236}">
                <a16:creationId xmlns:a16="http://schemas.microsoft.com/office/drawing/2014/main" id="{42A9B737-55F9-476A-A8EB-E457FCA1D5D5}"/>
              </a:ext>
            </a:extLst>
          </p:cNvPr>
          <p:cNvSpPr/>
          <p:nvPr/>
        </p:nvSpPr>
        <p:spPr>
          <a:xfrm>
            <a:off x="3603522" y="2724769"/>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sp>
        <p:nvSpPr>
          <p:cNvPr id="5" name="Rectangle: Rounded Corners 4">
            <a:extLst>
              <a:ext uri="{FF2B5EF4-FFF2-40B4-BE49-F238E27FC236}">
                <a16:creationId xmlns:a16="http://schemas.microsoft.com/office/drawing/2014/main" id="{CF1808FA-26A6-4654-B357-70D6987BA0B0}"/>
              </a:ext>
            </a:extLst>
          </p:cNvPr>
          <p:cNvSpPr/>
          <p:nvPr/>
        </p:nvSpPr>
        <p:spPr>
          <a:xfrm>
            <a:off x="5791200" y="2724768"/>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4630993" y="4030001"/>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4478594" y="3452356"/>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5506065" y="3452355"/>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FBDC07-F328-4191-84B4-E08FB43E2F5C}"/>
              </a:ext>
            </a:extLst>
          </p:cNvPr>
          <p:cNvSpPr txBox="1"/>
          <p:nvPr/>
        </p:nvSpPr>
        <p:spPr>
          <a:xfrm>
            <a:off x="2112629" y="1600498"/>
            <a:ext cx="1686680" cy="369332"/>
          </a:xfrm>
          <a:prstGeom prst="rect">
            <a:avLst/>
          </a:prstGeom>
          <a:noFill/>
        </p:spPr>
        <p:txBody>
          <a:bodyPr wrap="square" rtlCol="0">
            <a:spAutoFit/>
          </a:bodyPr>
          <a:lstStyle/>
          <a:p>
            <a:r>
              <a:rPr lang="en-US" b="1" dirty="0">
                <a:solidFill>
                  <a:schemeClr val="accent6">
                    <a:lumMod val="75000"/>
                  </a:schemeClr>
                </a:solidFill>
              </a:rPr>
              <a:t>VULNERABILITY</a:t>
            </a:r>
          </a:p>
        </p:txBody>
      </p:sp>
      <p:sp>
        <p:nvSpPr>
          <p:cNvPr id="15" name="TextBox 14">
            <a:extLst>
              <a:ext uri="{FF2B5EF4-FFF2-40B4-BE49-F238E27FC236}">
                <a16:creationId xmlns:a16="http://schemas.microsoft.com/office/drawing/2014/main" id="{AE6DF15F-EE4B-4B4F-B035-AB53B664B08A}"/>
              </a:ext>
            </a:extLst>
          </p:cNvPr>
          <p:cNvSpPr txBox="1"/>
          <p:nvPr/>
        </p:nvSpPr>
        <p:spPr>
          <a:xfrm>
            <a:off x="4872359" y="1600498"/>
            <a:ext cx="918841" cy="369332"/>
          </a:xfrm>
          <a:prstGeom prst="rect">
            <a:avLst/>
          </a:prstGeom>
          <a:noFill/>
        </p:spPr>
        <p:txBody>
          <a:bodyPr wrap="none" rtlCol="0">
            <a:spAutoFit/>
          </a:bodyPr>
          <a:lstStyle/>
          <a:p>
            <a:r>
              <a:rPr lang="en-US" b="1" dirty="0">
                <a:solidFill>
                  <a:schemeClr val="accent6">
                    <a:lumMod val="75000"/>
                  </a:schemeClr>
                </a:solidFill>
              </a:rPr>
              <a:t>THREAT</a:t>
            </a:r>
          </a:p>
        </p:txBody>
      </p:sp>
      <p:cxnSp>
        <p:nvCxnSpPr>
          <p:cNvPr id="17" name="Straight Arrow Connector 16">
            <a:extLst>
              <a:ext uri="{FF2B5EF4-FFF2-40B4-BE49-F238E27FC236}">
                <a16:creationId xmlns:a16="http://schemas.microsoft.com/office/drawing/2014/main" id="{33D8B2E6-05CB-47F6-A74F-331373EE2E27}"/>
              </a:ext>
            </a:extLst>
          </p:cNvPr>
          <p:cNvCxnSpPr>
            <a:cxnSpLocks/>
            <a:stCxn id="11" idx="2"/>
            <a:endCxn id="4" idx="0"/>
          </p:cNvCxnSpPr>
          <p:nvPr/>
        </p:nvCxnSpPr>
        <p:spPr>
          <a:xfrm>
            <a:off x="2955969" y="1969830"/>
            <a:ext cx="1522625" cy="75493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stCxn id="15" idx="2"/>
            <a:endCxn id="4" idx="0"/>
          </p:cNvCxnSpPr>
          <p:nvPr/>
        </p:nvCxnSpPr>
        <p:spPr>
          <a:xfrm flipH="1">
            <a:off x="4478594" y="1969830"/>
            <a:ext cx="853186" cy="75493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DD009D-2AA7-4462-926D-6AECE1504F84}"/>
              </a:ext>
            </a:extLst>
          </p:cNvPr>
          <p:cNvSpPr txBox="1"/>
          <p:nvPr/>
        </p:nvSpPr>
        <p:spPr>
          <a:xfrm>
            <a:off x="7875653" y="1600498"/>
            <a:ext cx="970907" cy="369332"/>
          </a:xfrm>
          <a:prstGeom prst="rect">
            <a:avLst/>
          </a:prstGeom>
          <a:noFill/>
        </p:spPr>
        <p:txBody>
          <a:bodyPr wrap="none" rtlCol="0">
            <a:spAutoFit/>
          </a:bodyPr>
          <a:lstStyle/>
          <a:p>
            <a:r>
              <a:rPr lang="en-US" b="1" dirty="0">
                <a:solidFill>
                  <a:schemeClr val="accent6">
                    <a:lumMod val="75000"/>
                  </a:schemeClr>
                </a:solidFill>
              </a:rPr>
              <a:t>EXPLOIT</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2"/>
            <a:endCxn id="5" idx="0"/>
          </p:cNvCxnSpPr>
          <p:nvPr/>
        </p:nvCxnSpPr>
        <p:spPr>
          <a:xfrm flipH="1">
            <a:off x="6666272" y="1969830"/>
            <a:ext cx="1694835" cy="7549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DCE729-CAB6-4196-B030-3277796F7395}"/>
              </a:ext>
            </a:extLst>
          </p:cNvPr>
          <p:cNvCxnSpPr>
            <a:cxnSpLocks/>
            <a:stCxn id="15" idx="2"/>
            <a:endCxn id="5" idx="0"/>
          </p:cNvCxnSpPr>
          <p:nvPr/>
        </p:nvCxnSpPr>
        <p:spPr>
          <a:xfrm>
            <a:off x="5331780" y="1969830"/>
            <a:ext cx="1334492" cy="7549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6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EF16-C986-4EE9-8C66-D3FA022BDA66}"/>
              </a:ext>
            </a:extLst>
          </p:cNvPr>
          <p:cNvSpPr>
            <a:spLocks noGrp="1"/>
          </p:cNvSpPr>
          <p:nvPr>
            <p:ph type="title"/>
          </p:nvPr>
        </p:nvSpPr>
        <p:spPr>
          <a:xfrm>
            <a:off x="576943" y="1875367"/>
            <a:ext cx="3804139" cy="1943537"/>
          </a:xfrm>
        </p:spPr>
        <p:txBody>
          <a:bodyPr>
            <a:normAutofit/>
          </a:bodyPr>
          <a:lstStyle/>
          <a:p>
            <a:r>
              <a:rPr lang="en-US" dirty="0"/>
              <a:t>Risk Management Process</a:t>
            </a:r>
          </a:p>
        </p:txBody>
      </p:sp>
      <p:pic>
        <p:nvPicPr>
          <p:cNvPr id="2050" name="Picture 2" descr="Five Steps in Risk Management Process: Everything You Need To Know">
            <a:extLst>
              <a:ext uri="{FF2B5EF4-FFF2-40B4-BE49-F238E27FC236}">
                <a16:creationId xmlns:a16="http://schemas.microsoft.com/office/drawing/2014/main" id="{04542A87-F0CA-4E51-8EB6-0264206A30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45"/>
          <a:stretch/>
        </p:blipFill>
        <p:spPr bwMode="auto">
          <a:xfrm>
            <a:off x="4636477" y="492368"/>
            <a:ext cx="6858000" cy="470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58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91AD4-8B43-459B-9268-F63F76694027}"/>
              </a:ext>
            </a:extLst>
          </p:cNvPr>
          <p:cNvSpPr>
            <a:spLocks noGrp="1"/>
          </p:cNvSpPr>
          <p:nvPr>
            <p:ph type="title"/>
          </p:nvPr>
        </p:nvSpPr>
        <p:spPr>
          <a:xfrm>
            <a:off x="582561" y="222557"/>
            <a:ext cx="10515600" cy="854075"/>
          </a:xfrm>
        </p:spPr>
        <p:txBody>
          <a:bodyPr/>
          <a:lstStyle/>
          <a:p>
            <a:r>
              <a:rPr lang="en-US" dirty="0"/>
              <a:t>Why Preventive Measures is not enough</a:t>
            </a:r>
          </a:p>
        </p:txBody>
      </p:sp>
      <p:sp>
        <p:nvSpPr>
          <p:cNvPr id="3" name="Espaço Reservado para Conteúdo 2">
            <a:extLst>
              <a:ext uri="{FF2B5EF4-FFF2-40B4-BE49-F238E27FC236}">
                <a16:creationId xmlns:a16="http://schemas.microsoft.com/office/drawing/2014/main" id="{4287F13C-0C5D-430B-8B11-03DB8EE9449F}"/>
              </a:ext>
            </a:extLst>
          </p:cNvPr>
          <p:cNvSpPr>
            <a:spLocks noGrp="1"/>
          </p:cNvSpPr>
          <p:nvPr>
            <p:ph idx="1"/>
          </p:nvPr>
        </p:nvSpPr>
        <p:spPr>
          <a:xfrm>
            <a:off x="838200" y="1076631"/>
            <a:ext cx="10515600" cy="4665407"/>
          </a:xfrm>
        </p:spPr>
        <p:txBody>
          <a:bodyPr>
            <a:noAutofit/>
          </a:bodyPr>
          <a:lstStyle/>
          <a:p>
            <a:pPr>
              <a:lnSpc>
                <a:spcPct val="110000"/>
              </a:lnSpc>
            </a:pPr>
            <a:r>
              <a:rPr lang="en-US" sz="2600" dirty="0"/>
              <a:t>Inherent weaknesses in increasingly more complex systems/networks</a:t>
            </a:r>
          </a:p>
          <a:p>
            <a:pPr lvl="1">
              <a:lnSpc>
                <a:spcPct val="110000"/>
              </a:lnSpc>
            </a:pPr>
            <a:r>
              <a:rPr lang="en-US" sz="2600" b="1" dirty="0"/>
              <a:t>Poor Design (Software and hardware)</a:t>
            </a:r>
          </a:p>
          <a:p>
            <a:pPr lvl="2">
              <a:lnSpc>
                <a:spcPct val="110000"/>
              </a:lnSpc>
            </a:pPr>
            <a:r>
              <a:rPr lang="en-US" sz="2600" i="1" dirty="0"/>
              <a:t>Example: </a:t>
            </a:r>
            <a:r>
              <a:rPr lang="en-US" sz="2600" i="1" dirty="0" err="1"/>
              <a:t>sendmail</a:t>
            </a:r>
            <a:r>
              <a:rPr lang="en-US" sz="2600" i="1" dirty="0"/>
              <a:t> (race condition vulnerability, buffer overflow, group permission vulnerability, etc.)</a:t>
            </a:r>
          </a:p>
          <a:p>
            <a:pPr lvl="1">
              <a:lnSpc>
                <a:spcPct val="110000"/>
              </a:lnSpc>
            </a:pPr>
            <a:r>
              <a:rPr lang="en-US" sz="2600" b="1" dirty="0"/>
              <a:t>Poor Implementation</a:t>
            </a:r>
          </a:p>
          <a:p>
            <a:pPr lvl="2">
              <a:lnSpc>
                <a:spcPct val="110000"/>
              </a:lnSpc>
            </a:pPr>
            <a:r>
              <a:rPr lang="en-US" sz="2600" dirty="0"/>
              <a:t>Security an afterthought</a:t>
            </a:r>
          </a:p>
          <a:p>
            <a:pPr lvl="2">
              <a:lnSpc>
                <a:spcPct val="110000"/>
              </a:lnSpc>
            </a:pPr>
            <a:r>
              <a:rPr lang="en-US" sz="2600" dirty="0"/>
              <a:t>Lack of personnel experience/training</a:t>
            </a:r>
          </a:p>
          <a:p>
            <a:pPr lvl="2">
              <a:lnSpc>
                <a:spcPct val="110000"/>
              </a:lnSpc>
            </a:pPr>
            <a:r>
              <a:rPr lang="en-US" sz="2600" dirty="0"/>
              <a:t>Poor system configuration</a:t>
            </a:r>
          </a:p>
          <a:p>
            <a:pPr lvl="2">
              <a:lnSpc>
                <a:spcPct val="110000"/>
              </a:lnSpc>
            </a:pPr>
            <a:r>
              <a:rPr lang="en-US" sz="2600" i="1" dirty="0"/>
              <a:t>Example: default firewall configurations with open insecure ports</a:t>
            </a:r>
          </a:p>
        </p:txBody>
      </p:sp>
    </p:spTree>
    <p:extLst>
      <p:ext uri="{BB962C8B-B14F-4D97-AF65-F5344CB8AC3E}">
        <p14:creationId xmlns:p14="http://schemas.microsoft.com/office/powerpoint/2010/main" val="52065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91AD4-8B43-459B-9268-F63F76694027}"/>
              </a:ext>
            </a:extLst>
          </p:cNvPr>
          <p:cNvSpPr>
            <a:spLocks noGrp="1"/>
          </p:cNvSpPr>
          <p:nvPr>
            <p:ph type="title"/>
          </p:nvPr>
        </p:nvSpPr>
        <p:spPr>
          <a:xfrm>
            <a:off x="582561" y="222557"/>
            <a:ext cx="10515600" cy="854075"/>
          </a:xfrm>
        </p:spPr>
        <p:txBody>
          <a:bodyPr/>
          <a:lstStyle/>
          <a:p>
            <a:r>
              <a:rPr lang="en-US" dirty="0"/>
              <a:t>Why Preventive Measures is not enough</a:t>
            </a:r>
          </a:p>
        </p:txBody>
      </p:sp>
      <p:sp>
        <p:nvSpPr>
          <p:cNvPr id="3" name="Espaço Reservado para Conteúdo 2">
            <a:extLst>
              <a:ext uri="{FF2B5EF4-FFF2-40B4-BE49-F238E27FC236}">
                <a16:creationId xmlns:a16="http://schemas.microsoft.com/office/drawing/2014/main" id="{4287F13C-0C5D-430B-8B11-03DB8EE9449F}"/>
              </a:ext>
            </a:extLst>
          </p:cNvPr>
          <p:cNvSpPr>
            <a:spLocks noGrp="1"/>
          </p:cNvSpPr>
          <p:nvPr>
            <p:ph idx="1"/>
          </p:nvPr>
        </p:nvSpPr>
        <p:spPr>
          <a:xfrm>
            <a:off x="838200" y="1327355"/>
            <a:ext cx="10515600" cy="4414683"/>
          </a:xfrm>
        </p:spPr>
        <p:txBody>
          <a:bodyPr>
            <a:noAutofit/>
          </a:bodyPr>
          <a:lstStyle/>
          <a:p>
            <a:pPr lvl="1">
              <a:lnSpc>
                <a:spcPct val="110000"/>
              </a:lnSpc>
            </a:pPr>
            <a:r>
              <a:rPr lang="en-US" sz="2800" b="1" dirty="0"/>
              <a:t>Poor Management: Inadequate policies/procedures </a:t>
            </a:r>
          </a:p>
          <a:p>
            <a:pPr lvl="1">
              <a:lnSpc>
                <a:spcPct val="110000"/>
              </a:lnSpc>
            </a:pPr>
            <a:r>
              <a:rPr lang="en-US" sz="2800" b="1" dirty="0"/>
              <a:t>Tradeoff between security and usability</a:t>
            </a:r>
          </a:p>
          <a:p>
            <a:pPr lvl="1">
              <a:lnSpc>
                <a:spcPct val="110000"/>
              </a:lnSpc>
            </a:pPr>
            <a:r>
              <a:rPr lang="en-US" sz="2800" b="1" dirty="0"/>
              <a:t>Non-tech tradeoffs in system engineering</a:t>
            </a:r>
          </a:p>
          <a:p>
            <a:pPr lvl="2">
              <a:lnSpc>
                <a:spcPct val="110000"/>
              </a:lnSpc>
            </a:pPr>
            <a:r>
              <a:rPr lang="en-US" sz="2800" dirty="0"/>
              <a:t>social, organizational, economic, regulatory, legal</a:t>
            </a:r>
          </a:p>
          <a:p>
            <a:pPr lvl="1">
              <a:lnSpc>
                <a:spcPct val="110000"/>
              </a:lnSpc>
            </a:pPr>
            <a:r>
              <a:rPr lang="en-US" sz="2800" b="1" dirty="0"/>
              <a:t>Cost of prevention</a:t>
            </a:r>
          </a:p>
        </p:txBody>
      </p:sp>
    </p:spTree>
    <p:extLst>
      <p:ext uri="{BB962C8B-B14F-4D97-AF65-F5344CB8AC3E}">
        <p14:creationId xmlns:p14="http://schemas.microsoft.com/office/powerpoint/2010/main" val="315141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C3F66-C285-4E5A-B9B2-E8B36F614C64}"/>
              </a:ext>
            </a:extLst>
          </p:cNvPr>
          <p:cNvSpPr>
            <a:spLocks noGrp="1"/>
          </p:cNvSpPr>
          <p:nvPr>
            <p:ph type="title"/>
          </p:nvPr>
        </p:nvSpPr>
        <p:spPr>
          <a:xfrm>
            <a:off x="31955" y="0"/>
            <a:ext cx="10515600" cy="903992"/>
          </a:xfrm>
        </p:spPr>
        <p:txBody>
          <a:bodyPr/>
          <a:lstStyle/>
          <a:p>
            <a:r>
              <a:rPr lang="en-US" dirty="0"/>
              <a:t>Attack Categories</a:t>
            </a:r>
          </a:p>
        </p:txBody>
      </p:sp>
      <p:sp>
        <p:nvSpPr>
          <p:cNvPr id="3" name="Espaço Reservado para Conteúdo 2">
            <a:extLst>
              <a:ext uri="{FF2B5EF4-FFF2-40B4-BE49-F238E27FC236}">
                <a16:creationId xmlns:a16="http://schemas.microsoft.com/office/drawing/2014/main" id="{2B53FD5A-A419-4D08-B189-735B45467911}"/>
              </a:ext>
            </a:extLst>
          </p:cNvPr>
          <p:cNvSpPr>
            <a:spLocks noGrp="1"/>
          </p:cNvSpPr>
          <p:nvPr>
            <p:ph idx="1"/>
          </p:nvPr>
        </p:nvSpPr>
        <p:spPr>
          <a:xfrm>
            <a:off x="995516" y="983225"/>
            <a:ext cx="10515600" cy="4857135"/>
          </a:xfrm>
        </p:spPr>
        <p:txBody>
          <a:bodyPr numCol="2">
            <a:noAutofit/>
          </a:bodyPr>
          <a:lstStyle/>
          <a:p>
            <a:r>
              <a:rPr lang="en-US" sz="2400" b="1" dirty="0"/>
              <a:t>Probe</a:t>
            </a:r>
          </a:p>
          <a:p>
            <a:pPr lvl="1"/>
            <a:r>
              <a:rPr lang="en-US" dirty="0"/>
              <a:t>Information gathering (1:1, 1:m, m:1, m:n modes)</a:t>
            </a:r>
          </a:p>
          <a:p>
            <a:pPr lvl="1"/>
            <a:r>
              <a:rPr lang="en-US" i="1" dirty="0" err="1"/>
              <a:t>IPSweep</a:t>
            </a:r>
            <a:r>
              <a:rPr lang="en-US" i="1" dirty="0"/>
              <a:t>, </a:t>
            </a:r>
            <a:r>
              <a:rPr lang="en-US" i="1" dirty="0" err="1"/>
              <a:t>portsweep</a:t>
            </a:r>
            <a:r>
              <a:rPr lang="en-US" i="1" dirty="0"/>
              <a:t>, </a:t>
            </a:r>
            <a:r>
              <a:rPr lang="en-US" i="1" dirty="0" err="1"/>
              <a:t>nmap</a:t>
            </a:r>
            <a:r>
              <a:rPr lang="en-US" i="1" dirty="0"/>
              <a:t>, etc.</a:t>
            </a:r>
          </a:p>
          <a:p>
            <a:r>
              <a:rPr lang="en-US" sz="2400" b="1" dirty="0"/>
              <a:t>Denial of Service (DoS)</a:t>
            </a:r>
          </a:p>
          <a:p>
            <a:pPr lvl="1"/>
            <a:r>
              <a:rPr lang="en-US" i="1" dirty="0"/>
              <a:t>TCP SYN flood, Ping of Death, </a:t>
            </a:r>
            <a:r>
              <a:rPr lang="en-US" i="1" dirty="0" err="1"/>
              <a:t>smurf</a:t>
            </a:r>
            <a:r>
              <a:rPr lang="en-US" i="1" dirty="0"/>
              <a:t>, </a:t>
            </a:r>
            <a:r>
              <a:rPr lang="en-US" i="1" dirty="0" err="1"/>
              <a:t>neptune</a:t>
            </a:r>
            <a:r>
              <a:rPr lang="en-US" i="1" dirty="0"/>
              <a:t>, etc.</a:t>
            </a:r>
          </a:p>
          <a:p>
            <a:r>
              <a:rPr lang="en-US" sz="2400" b="1" dirty="0"/>
              <a:t>Remote to Local attacks (R2L)</a:t>
            </a:r>
          </a:p>
          <a:p>
            <a:pPr lvl="1"/>
            <a:r>
              <a:rPr lang="en-US" dirty="0"/>
              <a:t>Brute force/Dictionary attack, buffer overflow, unverified input attacks</a:t>
            </a:r>
          </a:p>
          <a:p>
            <a:pPr lvl="1"/>
            <a:r>
              <a:rPr lang="en-US" dirty="0"/>
              <a:t>Social engineering, Trojans</a:t>
            </a:r>
          </a:p>
          <a:p>
            <a:r>
              <a:rPr lang="en-US" sz="2400" b="1" dirty="0"/>
              <a:t>User to Root attacks (U2R)</a:t>
            </a:r>
          </a:p>
          <a:p>
            <a:pPr lvl="1"/>
            <a:r>
              <a:rPr lang="en-US" dirty="0"/>
              <a:t>Buffer overflow, rootkit, etc.</a:t>
            </a:r>
          </a:p>
          <a:p>
            <a:r>
              <a:rPr lang="en-US" sz="2400" b="1" dirty="0"/>
              <a:t>Infections</a:t>
            </a:r>
          </a:p>
          <a:p>
            <a:pPr lvl="1"/>
            <a:r>
              <a:rPr lang="en-US" dirty="0"/>
              <a:t>Trojans/worms/viruses</a:t>
            </a:r>
          </a:p>
          <a:p>
            <a:pPr lvl="1"/>
            <a:r>
              <a:rPr lang="en-US" dirty="0"/>
              <a:t>Spreading attacks </a:t>
            </a:r>
          </a:p>
        </p:txBody>
      </p:sp>
      <p:pic>
        <p:nvPicPr>
          <p:cNvPr id="3074" name="Picture 2" descr="Vulnerability Computer Virus PC Infection Spam, Icon Vector Illustration..  Royalty Free Cliparts, Vectors, And Stock Illustration. Image 135010646.">
            <a:extLst>
              <a:ext uri="{FF2B5EF4-FFF2-40B4-BE49-F238E27FC236}">
                <a16:creationId xmlns:a16="http://schemas.microsoft.com/office/drawing/2014/main" id="{6A249BF5-3C4A-40C2-9971-F48CD063D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5" t="20513" r="2688" b="19427"/>
          <a:stretch/>
        </p:blipFill>
        <p:spPr bwMode="auto">
          <a:xfrm>
            <a:off x="7629831" y="3638362"/>
            <a:ext cx="2290917" cy="144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9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C3F66-C285-4E5A-B9B2-E8B36F614C64}"/>
              </a:ext>
            </a:extLst>
          </p:cNvPr>
          <p:cNvSpPr>
            <a:spLocks noGrp="1"/>
          </p:cNvSpPr>
          <p:nvPr>
            <p:ph type="title"/>
          </p:nvPr>
        </p:nvSpPr>
        <p:spPr>
          <a:xfrm>
            <a:off x="680884" y="197978"/>
            <a:ext cx="10515600" cy="903992"/>
          </a:xfrm>
        </p:spPr>
        <p:txBody>
          <a:bodyPr/>
          <a:lstStyle/>
          <a:p>
            <a:r>
              <a:rPr lang="en-US" dirty="0"/>
              <a:t>Basic Attack Steps</a:t>
            </a:r>
            <a:r>
              <a:rPr lang="en-US" u="sng" dirty="0"/>
              <a:t> </a:t>
            </a:r>
          </a:p>
        </p:txBody>
      </p:sp>
      <p:sp>
        <p:nvSpPr>
          <p:cNvPr id="3" name="Espaço Reservado para Conteúdo 2">
            <a:extLst>
              <a:ext uri="{FF2B5EF4-FFF2-40B4-BE49-F238E27FC236}">
                <a16:creationId xmlns:a16="http://schemas.microsoft.com/office/drawing/2014/main" id="{2B53FD5A-A419-4D08-B189-735B45467911}"/>
              </a:ext>
            </a:extLst>
          </p:cNvPr>
          <p:cNvSpPr>
            <a:spLocks noGrp="1"/>
          </p:cNvSpPr>
          <p:nvPr>
            <p:ph idx="1"/>
          </p:nvPr>
        </p:nvSpPr>
        <p:spPr>
          <a:xfrm>
            <a:off x="838200" y="1101970"/>
            <a:ext cx="10515600" cy="4542502"/>
          </a:xfrm>
        </p:spPr>
        <p:txBody>
          <a:bodyPr numCol="1">
            <a:noAutofit/>
          </a:bodyPr>
          <a:lstStyle/>
          <a:p>
            <a:r>
              <a:rPr lang="en-US" sz="2400" b="1" dirty="0"/>
              <a:t>Prepare</a:t>
            </a:r>
          </a:p>
          <a:p>
            <a:pPr lvl="1"/>
            <a:r>
              <a:rPr lang="en-US" dirty="0"/>
              <a:t>Gather info: Valid IP addresses &amp; ports, OS, software type &amp; version</a:t>
            </a:r>
          </a:p>
          <a:p>
            <a:r>
              <a:rPr lang="en-US" sz="2400" b="1" dirty="0"/>
              <a:t>Exploit</a:t>
            </a:r>
          </a:p>
          <a:p>
            <a:r>
              <a:rPr lang="en-US" sz="2400" b="1" dirty="0"/>
              <a:t>Leave behind (Backdoors)</a:t>
            </a:r>
          </a:p>
          <a:p>
            <a:r>
              <a:rPr lang="en-US" sz="2400" b="1" dirty="0"/>
              <a:t>Clean up</a:t>
            </a:r>
          </a:p>
          <a:p>
            <a:pPr lvl="1"/>
            <a:r>
              <a:rPr lang="en-US" dirty="0"/>
              <a:t>Restart crashed daemons, clean registry/log files</a:t>
            </a:r>
          </a:p>
          <a:p>
            <a:r>
              <a:rPr lang="en-US" sz="2400" b="1" dirty="0"/>
              <a:t>Variable order and duration</a:t>
            </a:r>
          </a:p>
          <a:p>
            <a:pPr lvl="1"/>
            <a:r>
              <a:rPr lang="en-US" dirty="0"/>
              <a:t>Attacker’s skill level</a:t>
            </a:r>
          </a:p>
          <a:p>
            <a:pPr lvl="1"/>
            <a:r>
              <a:rPr lang="en-US" dirty="0"/>
              <a:t>Type of vulnerability to exploit</a:t>
            </a:r>
          </a:p>
          <a:p>
            <a:pPr lvl="1"/>
            <a:r>
              <a:rPr lang="en-US" dirty="0"/>
              <a:t>Prior knowledge</a:t>
            </a:r>
          </a:p>
          <a:p>
            <a:pPr lvl="1"/>
            <a:r>
              <a:rPr lang="en-US" dirty="0"/>
              <a:t>Starting location of attacker</a:t>
            </a:r>
          </a:p>
        </p:txBody>
      </p:sp>
      <p:pic>
        <p:nvPicPr>
          <p:cNvPr id="4098" name="Picture 2" descr="Hacker Free Icon of Kameleon Green Round">
            <a:extLst>
              <a:ext uri="{FF2B5EF4-FFF2-40B4-BE49-F238E27FC236}">
                <a16:creationId xmlns:a16="http://schemas.microsoft.com/office/drawing/2014/main" id="{17901F06-1135-4F0F-9E45-564043C43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354" y="294737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46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8D9E8-ACC2-40D1-AFC4-491CECBAA6CB}"/>
              </a:ext>
            </a:extLst>
          </p:cNvPr>
          <p:cNvSpPr>
            <a:spLocks noGrp="1"/>
          </p:cNvSpPr>
          <p:nvPr>
            <p:ph type="title"/>
          </p:nvPr>
        </p:nvSpPr>
        <p:spPr>
          <a:xfrm>
            <a:off x="307258" y="138983"/>
            <a:ext cx="10515600" cy="686927"/>
          </a:xfrm>
        </p:spPr>
        <p:txBody>
          <a:bodyPr>
            <a:normAutofit fontScale="90000"/>
          </a:bodyPr>
          <a:lstStyle/>
          <a:p>
            <a:r>
              <a:rPr lang="en-US" dirty="0"/>
              <a:t>Advanced Persistence Threats (APT)</a:t>
            </a:r>
          </a:p>
        </p:txBody>
      </p:sp>
      <p:sp>
        <p:nvSpPr>
          <p:cNvPr id="3" name="Espaço Reservado para Conteúdo 2">
            <a:extLst>
              <a:ext uri="{FF2B5EF4-FFF2-40B4-BE49-F238E27FC236}">
                <a16:creationId xmlns:a16="http://schemas.microsoft.com/office/drawing/2014/main" id="{4AC1277C-F6D3-4018-9307-A2B5965BD736}"/>
              </a:ext>
            </a:extLst>
          </p:cNvPr>
          <p:cNvSpPr>
            <a:spLocks noGrp="1"/>
          </p:cNvSpPr>
          <p:nvPr>
            <p:ph idx="1"/>
          </p:nvPr>
        </p:nvSpPr>
        <p:spPr>
          <a:xfrm>
            <a:off x="523568" y="825910"/>
            <a:ext cx="10515600" cy="4896464"/>
          </a:xfrm>
        </p:spPr>
        <p:txBody>
          <a:bodyPr>
            <a:normAutofit fontScale="92500" lnSpcReduction="10000"/>
          </a:bodyPr>
          <a:lstStyle/>
          <a:p>
            <a:r>
              <a:rPr lang="en-US" dirty="0"/>
              <a:t>Targeted attack against a high-value asset</a:t>
            </a:r>
          </a:p>
          <a:p>
            <a:r>
              <a:rPr lang="en-US" dirty="0"/>
              <a:t>Low and slow </a:t>
            </a:r>
          </a:p>
          <a:p>
            <a:r>
              <a:rPr lang="en-US" dirty="0"/>
              <a:t>Avoid alerts</a:t>
            </a:r>
          </a:p>
          <a:p>
            <a:pPr lvl="1"/>
            <a:r>
              <a:rPr lang="en-US" dirty="0"/>
              <a:t>Use stolen user credentials </a:t>
            </a:r>
          </a:p>
          <a:p>
            <a:pPr lvl="1"/>
            <a:r>
              <a:rPr lang="en-US" dirty="0"/>
              <a:t>Zero-day exploits </a:t>
            </a:r>
          </a:p>
          <a:p>
            <a:pPr lvl="1"/>
            <a:r>
              <a:rPr lang="en-US" dirty="0"/>
              <a:t>Low profile in network </a:t>
            </a:r>
          </a:p>
          <a:p>
            <a:pPr lvl="1"/>
            <a:r>
              <a:rPr lang="en-US" dirty="0"/>
              <a:t>Slow progress: Operating over months or years </a:t>
            </a:r>
          </a:p>
          <a:p>
            <a:pPr lvl="1"/>
            <a:r>
              <a:rPr lang="en-US" dirty="0"/>
              <a:t>Beyond limited correlation time windows of today’s IDSs </a:t>
            </a:r>
          </a:p>
          <a:p>
            <a:r>
              <a:rPr lang="en-US" dirty="0"/>
              <a:t>Multi-stage </a:t>
            </a:r>
          </a:p>
          <a:p>
            <a:pPr lvl="1"/>
            <a:r>
              <a:rPr lang="en-US" dirty="0"/>
              <a:t>Exploitation </a:t>
            </a:r>
          </a:p>
          <a:p>
            <a:pPr lvl="1"/>
            <a:r>
              <a:rPr lang="en-US" dirty="0"/>
              <a:t>Command and control</a:t>
            </a:r>
          </a:p>
          <a:p>
            <a:pPr lvl="1"/>
            <a:r>
              <a:rPr lang="en-US" dirty="0"/>
              <a:t>Lateral movement </a:t>
            </a:r>
          </a:p>
          <a:p>
            <a:pPr lvl="1"/>
            <a:r>
              <a:rPr lang="en-US" dirty="0"/>
              <a:t>Breach</a:t>
            </a:r>
          </a:p>
        </p:txBody>
      </p:sp>
      <p:pic>
        <p:nvPicPr>
          <p:cNvPr id="5122" name="Picture 2" descr="Advanced persistent threat - Wikipedia">
            <a:extLst>
              <a:ext uri="{FF2B5EF4-FFF2-40B4-BE49-F238E27FC236}">
                <a16:creationId xmlns:a16="http://schemas.microsoft.com/office/drawing/2014/main" id="{E0DB0E4B-7A1F-49C1-98E8-E26DF9668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242" y="825910"/>
            <a:ext cx="47625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8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8D9E8-ACC2-40D1-AFC4-491CECBAA6CB}"/>
              </a:ext>
            </a:extLst>
          </p:cNvPr>
          <p:cNvSpPr>
            <a:spLocks noGrp="1"/>
          </p:cNvSpPr>
          <p:nvPr>
            <p:ph type="title"/>
          </p:nvPr>
        </p:nvSpPr>
        <p:spPr>
          <a:xfrm>
            <a:off x="307258" y="138983"/>
            <a:ext cx="10515600" cy="686927"/>
          </a:xfrm>
        </p:spPr>
        <p:txBody>
          <a:bodyPr>
            <a:normAutofit fontScale="90000"/>
          </a:bodyPr>
          <a:lstStyle/>
          <a:p>
            <a:r>
              <a:rPr lang="en-US" dirty="0"/>
              <a:t>Advanced Persistence Threats (APT)</a:t>
            </a:r>
          </a:p>
        </p:txBody>
      </p:sp>
      <p:sp>
        <p:nvSpPr>
          <p:cNvPr id="3" name="Espaço Reservado para Conteúdo 2">
            <a:extLst>
              <a:ext uri="{FF2B5EF4-FFF2-40B4-BE49-F238E27FC236}">
                <a16:creationId xmlns:a16="http://schemas.microsoft.com/office/drawing/2014/main" id="{4AC1277C-F6D3-4018-9307-A2B5965BD736}"/>
              </a:ext>
            </a:extLst>
          </p:cNvPr>
          <p:cNvSpPr>
            <a:spLocks noGrp="1"/>
          </p:cNvSpPr>
          <p:nvPr>
            <p:ph idx="1"/>
          </p:nvPr>
        </p:nvSpPr>
        <p:spPr>
          <a:xfrm>
            <a:off x="641556" y="973394"/>
            <a:ext cx="10515600" cy="4748980"/>
          </a:xfrm>
        </p:spPr>
        <p:txBody>
          <a:bodyPr>
            <a:normAutofit/>
          </a:bodyPr>
          <a:lstStyle/>
          <a:p>
            <a:r>
              <a:rPr lang="en-US" sz="2600" dirty="0"/>
              <a:t>Typical Goals</a:t>
            </a:r>
          </a:p>
          <a:p>
            <a:pPr lvl="1"/>
            <a:r>
              <a:rPr lang="en-US" sz="2600" dirty="0"/>
              <a:t>Steal intellectual property (IP)</a:t>
            </a:r>
          </a:p>
          <a:p>
            <a:pPr lvl="1"/>
            <a:r>
              <a:rPr lang="en-US" sz="2600" dirty="0"/>
              <a:t>Gain access to sensitive customer data</a:t>
            </a:r>
          </a:p>
          <a:p>
            <a:pPr lvl="1"/>
            <a:r>
              <a:rPr lang="en-US" sz="2600" dirty="0"/>
              <a:t>Access strategic business information</a:t>
            </a:r>
          </a:p>
          <a:p>
            <a:r>
              <a:rPr lang="en-US" sz="2600" dirty="0"/>
              <a:t>Financial gain, embarrassment, blackmail, data poisoning, illegal insider trading, disrupting organization’s business</a:t>
            </a:r>
          </a:p>
          <a:p>
            <a:r>
              <a:rPr lang="en-US" sz="2600" dirty="0"/>
              <a:t>Attackers</a:t>
            </a:r>
          </a:p>
          <a:p>
            <a:pPr lvl="1"/>
            <a:r>
              <a:rPr lang="en-US" sz="2600" dirty="0"/>
              <a:t>Well-funded</a:t>
            </a:r>
          </a:p>
          <a:p>
            <a:pPr lvl="1"/>
            <a:r>
              <a:rPr lang="en-US" sz="2600" dirty="0"/>
              <a:t>Highly skilled</a:t>
            </a:r>
          </a:p>
          <a:p>
            <a:pPr lvl="1"/>
            <a:r>
              <a:rPr lang="en-US" sz="2600" dirty="0"/>
              <a:t>Motivated</a:t>
            </a:r>
          </a:p>
          <a:p>
            <a:pPr lvl="1"/>
            <a:r>
              <a:rPr lang="en-US" sz="2600" dirty="0"/>
              <a:t>Targeted on specific data from specific organization </a:t>
            </a:r>
          </a:p>
        </p:txBody>
      </p:sp>
    </p:spTree>
    <p:extLst>
      <p:ext uri="{BB962C8B-B14F-4D97-AF65-F5344CB8AC3E}">
        <p14:creationId xmlns:p14="http://schemas.microsoft.com/office/powerpoint/2010/main" val="3913044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974AEF5-0473-C24D-94B0-DC3A2B6192E1}"/>
              </a:ext>
            </a:extLst>
          </p:cNvPr>
          <p:cNvGrpSpPr/>
          <p:nvPr/>
        </p:nvGrpSpPr>
        <p:grpSpPr>
          <a:xfrm>
            <a:off x="3409336" y="638669"/>
            <a:ext cx="7620000" cy="5095220"/>
            <a:chOff x="381000" y="1447800"/>
            <a:chExt cx="7620000" cy="5095220"/>
          </a:xfrm>
        </p:grpSpPr>
        <p:pic>
          <p:nvPicPr>
            <p:cNvPr id="12" name="Picture 2" descr="http://www.cotsjournalonline.com/files/images/63/cots0911tr_ldra1_large.jpg">
              <a:extLst>
                <a:ext uri="{FF2B5EF4-FFF2-40B4-BE49-F238E27FC236}">
                  <a16:creationId xmlns:a16="http://schemas.microsoft.com/office/drawing/2014/main" id="{8818050E-C0C1-F048-ABCF-9793450AD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20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6AF7C7-4427-3344-A54B-6DC27A8FC828}"/>
                </a:ext>
              </a:extLst>
            </p:cNvPr>
            <p:cNvSpPr/>
            <p:nvPr/>
          </p:nvSpPr>
          <p:spPr>
            <a:xfrm>
              <a:off x="2667000" y="6019800"/>
              <a:ext cx="5334000" cy="523220"/>
            </a:xfrm>
            <a:prstGeom prst="rect">
              <a:avLst/>
            </a:prstGeom>
          </p:spPr>
          <p:txBody>
            <a:bodyPr wrap="square">
              <a:spAutoFit/>
            </a:bodyPr>
            <a:lstStyle/>
            <a:p>
              <a:pPr fontAlgn="base"/>
              <a:r>
                <a:rPr lang="en-US" sz="1400" u="sng" dirty="0"/>
                <a:t>Source: St Clair, B. Growing Complexity Drives Need for Emerging DO-178C Standard. Nov 2009. </a:t>
              </a:r>
              <a:r>
                <a:rPr lang="en-US" sz="1400" u="sng" dirty="0">
                  <a:hlinkClick r:id="rId3"/>
                </a:rPr>
                <a:t>http://www.cotsjournalonline.com</a:t>
              </a:r>
              <a:endParaRPr lang="en-US" sz="1400" u="sng" dirty="0"/>
            </a:p>
          </p:txBody>
        </p:sp>
      </p:grpSp>
      <p:sp>
        <p:nvSpPr>
          <p:cNvPr id="8" name="Título 1">
            <a:extLst>
              <a:ext uri="{FF2B5EF4-FFF2-40B4-BE49-F238E27FC236}">
                <a16:creationId xmlns:a16="http://schemas.microsoft.com/office/drawing/2014/main" id="{FF2BB295-3EAC-47FE-91C4-6CFBA832E139}"/>
              </a:ext>
            </a:extLst>
          </p:cNvPr>
          <p:cNvSpPr>
            <a:spLocks noGrp="1"/>
          </p:cNvSpPr>
          <p:nvPr>
            <p:ph type="title"/>
          </p:nvPr>
        </p:nvSpPr>
        <p:spPr>
          <a:xfrm>
            <a:off x="238433" y="77803"/>
            <a:ext cx="10515600" cy="1108836"/>
          </a:xfrm>
        </p:spPr>
        <p:txBody>
          <a:bodyPr>
            <a:normAutofit/>
          </a:bodyPr>
          <a:lstStyle/>
          <a:p>
            <a:r>
              <a:rPr lang="en-US" dirty="0"/>
              <a:t>Failure to prevention</a:t>
            </a:r>
          </a:p>
        </p:txBody>
      </p:sp>
    </p:spTree>
    <p:extLst>
      <p:ext uri="{BB962C8B-B14F-4D97-AF65-F5344CB8AC3E}">
        <p14:creationId xmlns:p14="http://schemas.microsoft.com/office/powerpoint/2010/main" val="3731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03D5-42AF-4616-A3EC-6CA95227D1B1}"/>
              </a:ext>
            </a:extLst>
          </p:cNvPr>
          <p:cNvSpPr>
            <a:spLocks noGrp="1"/>
          </p:cNvSpPr>
          <p:nvPr>
            <p:ph type="title"/>
          </p:nvPr>
        </p:nvSpPr>
        <p:spPr>
          <a:xfrm>
            <a:off x="680884" y="192087"/>
            <a:ext cx="10515600" cy="1325563"/>
          </a:xfrm>
        </p:spPr>
        <p:txBody>
          <a:bodyPr/>
          <a:lstStyle/>
          <a:p>
            <a:r>
              <a:rPr lang="en-US" dirty="0"/>
              <a:t>Failure to prevention</a:t>
            </a:r>
          </a:p>
        </p:txBody>
      </p:sp>
      <p:sp>
        <p:nvSpPr>
          <p:cNvPr id="3" name="Espaço Reservado para Conteúdo 2">
            <a:extLst>
              <a:ext uri="{FF2B5EF4-FFF2-40B4-BE49-F238E27FC236}">
                <a16:creationId xmlns:a16="http://schemas.microsoft.com/office/drawing/2014/main" id="{C978E11C-BA2F-45C2-8FC4-B1759E9DDCBC}"/>
              </a:ext>
            </a:extLst>
          </p:cNvPr>
          <p:cNvSpPr>
            <a:spLocks noGrp="1"/>
          </p:cNvSpPr>
          <p:nvPr>
            <p:ph idx="1"/>
          </p:nvPr>
        </p:nvSpPr>
        <p:spPr>
          <a:xfrm>
            <a:off x="995516" y="1517650"/>
            <a:ext cx="9741310" cy="3625606"/>
          </a:xfrm>
        </p:spPr>
        <p:txBody>
          <a:bodyPr>
            <a:normAutofit/>
          </a:bodyPr>
          <a:lstStyle/>
          <a:p>
            <a:r>
              <a:rPr lang="en-US" sz="3200" dirty="0"/>
              <a:t>Attack mechanisms constantly evolving/ mutating</a:t>
            </a:r>
          </a:p>
          <a:p>
            <a:r>
              <a:rPr lang="en-US" sz="3200" dirty="0"/>
              <a:t>New connectivity options bypassing perimeter security</a:t>
            </a:r>
          </a:p>
          <a:p>
            <a:r>
              <a:rPr lang="en-US" sz="3200" dirty="0"/>
              <a:t>Preventive measures getting obsolete </a:t>
            </a:r>
          </a:p>
          <a:p>
            <a:r>
              <a:rPr lang="en-US" sz="3200" dirty="0"/>
              <a:t>Polymorphic viruses resistant to current antivirus</a:t>
            </a:r>
          </a:p>
        </p:txBody>
      </p:sp>
    </p:spTree>
    <p:extLst>
      <p:ext uri="{BB962C8B-B14F-4D97-AF65-F5344CB8AC3E}">
        <p14:creationId xmlns:p14="http://schemas.microsoft.com/office/powerpoint/2010/main" val="11809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Cyber Security Foundations</a:t>
            </a:r>
            <a:endParaRPr lang="en-US" sz="4400" kern="1200" dirty="0">
              <a:latin typeface="+mn-lt"/>
              <a:cs typeface="Aharoni" panose="02010803020104030203" pitchFamily="2" charset="-79"/>
            </a:endParaRP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2223818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03D5-42AF-4616-A3EC-6CA95227D1B1}"/>
              </a:ext>
            </a:extLst>
          </p:cNvPr>
          <p:cNvSpPr>
            <a:spLocks noGrp="1"/>
          </p:cNvSpPr>
          <p:nvPr>
            <p:ph type="title"/>
          </p:nvPr>
        </p:nvSpPr>
        <p:spPr>
          <a:xfrm>
            <a:off x="680884" y="192087"/>
            <a:ext cx="10515600" cy="968119"/>
          </a:xfrm>
        </p:spPr>
        <p:txBody>
          <a:bodyPr/>
          <a:lstStyle/>
          <a:p>
            <a:r>
              <a:rPr lang="en-US" dirty="0"/>
              <a:t>Defense Security </a:t>
            </a:r>
          </a:p>
        </p:txBody>
      </p:sp>
      <p:sp>
        <p:nvSpPr>
          <p:cNvPr id="3" name="Espaço Reservado para Conteúdo 2">
            <a:extLst>
              <a:ext uri="{FF2B5EF4-FFF2-40B4-BE49-F238E27FC236}">
                <a16:creationId xmlns:a16="http://schemas.microsoft.com/office/drawing/2014/main" id="{C978E11C-BA2F-45C2-8FC4-B1759E9DDCBC}"/>
              </a:ext>
            </a:extLst>
          </p:cNvPr>
          <p:cNvSpPr>
            <a:spLocks noGrp="1"/>
          </p:cNvSpPr>
          <p:nvPr>
            <p:ph idx="1"/>
          </p:nvPr>
        </p:nvSpPr>
        <p:spPr>
          <a:xfrm>
            <a:off x="1133167" y="1281676"/>
            <a:ext cx="9741310" cy="3625606"/>
          </a:xfrm>
        </p:spPr>
        <p:txBody>
          <a:bodyPr>
            <a:noAutofit/>
          </a:bodyPr>
          <a:lstStyle/>
          <a:p>
            <a:r>
              <a:rPr lang="en-US" sz="2600" b="1" dirty="0"/>
              <a:t>1st Generation: Intrusion detection systems (IDS)</a:t>
            </a:r>
          </a:p>
          <a:p>
            <a:pPr lvl="1"/>
            <a:r>
              <a:rPr lang="en-US" sz="2600" dirty="0"/>
              <a:t>100% protection/prevention impossible</a:t>
            </a:r>
          </a:p>
          <a:p>
            <a:pPr lvl="1"/>
            <a:r>
              <a:rPr lang="en-US" sz="2600" dirty="0"/>
              <a:t>Layered security </a:t>
            </a:r>
          </a:p>
          <a:p>
            <a:r>
              <a:rPr lang="en-US" sz="2600" b="1" dirty="0"/>
              <a:t>2nd Generation: Security information and event management (SIEM) </a:t>
            </a:r>
          </a:p>
          <a:p>
            <a:pPr lvl="1"/>
            <a:r>
              <a:rPr lang="en-US" sz="2600" dirty="0"/>
              <a:t>Correlate alerts from different intrusion detection sensors </a:t>
            </a:r>
          </a:p>
          <a:p>
            <a:pPr lvl="1"/>
            <a:r>
              <a:rPr lang="en-US" sz="2600" dirty="0"/>
              <a:t>Present actionable information to security analyst </a:t>
            </a:r>
          </a:p>
          <a:p>
            <a:r>
              <a:rPr lang="en-US" sz="2600" b="1" dirty="0"/>
              <a:t>3rd Generation: Big Data analytics for security</a:t>
            </a:r>
          </a:p>
          <a:p>
            <a:pPr lvl="1"/>
            <a:r>
              <a:rPr lang="en-US" sz="2600" dirty="0"/>
              <a:t>Contextual security intelligence </a:t>
            </a:r>
          </a:p>
          <a:p>
            <a:pPr lvl="1"/>
            <a:r>
              <a:rPr lang="en-US" sz="2600" dirty="0"/>
              <a:t>Long-term correlations </a:t>
            </a:r>
          </a:p>
        </p:txBody>
      </p:sp>
    </p:spTree>
    <p:extLst>
      <p:ext uri="{BB962C8B-B14F-4D97-AF65-F5344CB8AC3E}">
        <p14:creationId xmlns:p14="http://schemas.microsoft.com/office/powerpoint/2010/main" val="410930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What is Machine Learning?</a:t>
            </a:r>
            <a:endParaRPr lang="en-US" sz="4400" kern="1200" dirty="0">
              <a:latin typeface="+mn-lt"/>
              <a:cs typeface="Aharoni" panose="02010803020104030203" pitchFamily="2" charset="-79"/>
            </a:endParaRP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97948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1C6AF-4910-4B54-A3E6-6D9AF420F1F3}"/>
              </a:ext>
            </a:extLst>
          </p:cNvPr>
          <p:cNvSpPr>
            <a:spLocks noGrp="1"/>
          </p:cNvSpPr>
          <p:nvPr>
            <p:ph type="title"/>
          </p:nvPr>
        </p:nvSpPr>
        <p:spPr>
          <a:xfrm>
            <a:off x="238433" y="61081"/>
            <a:ext cx="10515600" cy="1325563"/>
          </a:xfrm>
        </p:spPr>
        <p:txBody>
          <a:bodyPr/>
          <a:lstStyle/>
          <a:p>
            <a:r>
              <a:rPr lang="en-US" dirty="0"/>
              <a:t>What is Machine Learning?</a:t>
            </a:r>
          </a:p>
        </p:txBody>
      </p:sp>
      <p:sp>
        <p:nvSpPr>
          <p:cNvPr id="3" name="Espaço Reservado para Conteúdo 2">
            <a:extLst>
              <a:ext uri="{FF2B5EF4-FFF2-40B4-BE49-F238E27FC236}">
                <a16:creationId xmlns:a16="http://schemas.microsoft.com/office/drawing/2014/main" id="{5B142806-323C-4632-A08D-490334580033}"/>
              </a:ext>
            </a:extLst>
          </p:cNvPr>
          <p:cNvSpPr>
            <a:spLocks noGrp="1"/>
          </p:cNvSpPr>
          <p:nvPr>
            <p:ph idx="1"/>
          </p:nvPr>
        </p:nvSpPr>
        <p:spPr>
          <a:xfrm>
            <a:off x="494071" y="1310296"/>
            <a:ext cx="7066935" cy="4237408"/>
          </a:xfrm>
        </p:spPr>
        <p:txBody>
          <a:bodyPr>
            <a:normAutofit fontScale="92500"/>
          </a:bodyPr>
          <a:lstStyle/>
          <a:p>
            <a:pPr marL="0" indent="0" algn="just">
              <a:buNone/>
            </a:pPr>
            <a:r>
              <a:rPr lang="en-US" i="1" dirty="0"/>
              <a:t>[Machine Learning is the] field of study that gives computers the ability to learn without being explicitly programmed.</a:t>
            </a:r>
          </a:p>
          <a:p>
            <a:pPr marL="0" indent="0" algn="r">
              <a:buNone/>
            </a:pPr>
            <a:r>
              <a:rPr lang="en-US" dirty="0"/>
              <a:t>Arthur Samuel, 1959</a:t>
            </a:r>
          </a:p>
          <a:p>
            <a:pPr marL="0" indent="0" algn="r">
              <a:buNone/>
            </a:pPr>
            <a:endParaRPr lang="en-US" dirty="0"/>
          </a:p>
          <a:p>
            <a:pPr marL="0" indent="0" algn="just">
              <a:buNone/>
            </a:pPr>
            <a:r>
              <a:rPr lang="en-US" i="1" dirty="0"/>
              <a:t>A computer program is said to learn from experience E with respect to some task T and some performance measure P, if its performance on T, as measured by P, improves with experience E.</a:t>
            </a:r>
          </a:p>
          <a:p>
            <a:pPr marL="0" indent="0" algn="r">
              <a:buNone/>
            </a:pPr>
            <a:r>
              <a:rPr lang="en-US" dirty="0"/>
              <a:t>Tom Mitchell, 1997</a:t>
            </a:r>
          </a:p>
        </p:txBody>
      </p:sp>
      <p:pic>
        <p:nvPicPr>
          <p:cNvPr id="3074" name="Picture 2" descr="Machine learning extrai imagens 2D de malware para análise – Security  Information News">
            <a:extLst>
              <a:ext uri="{FF2B5EF4-FFF2-40B4-BE49-F238E27FC236}">
                <a16:creationId xmlns:a16="http://schemas.microsoft.com/office/drawing/2014/main" id="{CC33D872-DCAC-4265-BDC3-E80412755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9" r="17512"/>
          <a:stretch/>
        </p:blipFill>
        <p:spPr bwMode="auto">
          <a:xfrm>
            <a:off x="7865806" y="0"/>
            <a:ext cx="4208207" cy="58796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44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2E7945-0D2C-457E-977F-09D1681BCC85}"/>
              </a:ext>
            </a:extLst>
          </p:cNvPr>
          <p:cNvSpPr>
            <a:spLocks noGrp="1"/>
          </p:cNvSpPr>
          <p:nvPr>
            <p:ph type="title"/>
          </p:nvPr>
        </p:nvSpPr>
        <p:spPr>
          <a:xfrm>
            <a:off x="631722" y="2518390"/>
            <a:ext cx="10515600" cy="1325563"/>
          </a:xfrm>
        </p:spPr>
        <p:txBody>
          <a:bodyPr/>
          <a:lstStyle/>
          <a:p>
            <a:r>
              <a:rPr lang="en-US" dirty="0"/>
              <a:t>ML Example – Spam Filter</a:t>
            </a:r>
          </a:p>
        </p:txBody>
      </p:sp>
      <p:pic>
        <p:nvPicPr>
          <p:cNvPr id="4098" name="Picture 2" descr="Applied Text-Classification on Email Spam Filtering [Part 1] | by Sarah  Mestiri | Towards Data Science">
            <a:extLst>
              <a:ext uri="{FF2B5EF4-FFF2-40B4-BE49-F238E27FC236}">
                <a16:creationId xmlns:a16="http://schemas.microsoft.com/office/drawing/2014/main" id="{784711D1-87DA-4CA7-96C7-954724EB2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199" y="646009"/>
            <a:ext cx="4313903" cy="492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11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5261BC1-5379-4742-B6FA-4F00FB6CB72D}"/>
              </a:ext>
            </a:extLst>
          </p:cNvPr>
          <p:cNvPicPr>
            <a:picLocks noChangeAspect="1"/>
          </p:cNvPicPr>
          <p:nvPr/>
        </p:nvPicPr>
        <p:blipFill rotWithShape="1">
          <a:blip r:embed="rId2"/>
          <a:srcRect l="13618" r="2332"/>
          <a:stretch/>
        </p:blipFill>
        <p:spPr>
          <a:xfrm>
            <a:off x="4532670" y="839287"/>
            <a:ext cx="7541343" cy="4324350"/>
          </a:xfrm>
          <a:prstGeom prst="rect">
            <a:avLst/>
          </a:prstGeom>
        </p:spPr>
      </p:pic>
      <p:sp>
        <p:nvSpPr>
          <p:cNvPr id="2" name="Título 1">
            <a:extLst>
              <a:ext uri="{FF2B5EF4-FFF2-40B4-BE49-F238E27FC236}">
                <a16:creationId xmlns:a16="http://schemas.microsoft.com/office/drawing/2014/main" id="{ED7F4164-B448-4D2A-B93E-DEC824A19124}"/>
              </a:ext>
            </a:extLst>
          </p:cNvPr>
          <p:cNvSpPr>
            <a:spLocks noGrp="1"/>
          </p:cNvSpPr>
          <p:nvPr>
            <p:ph type="title"/>
          </p:nvPr>
        </p:nvSpPr>
        <p:spPr>
          <a:xfrm>
            <a:off x="661219" y="286467"/>
            <a:ext cx="10515600" cy="798627"/>
          </a:xfrm>
        </p:spPr>
        <p:txBody>
          <a:bodyPr/>
          <a:lstStyle/>
          <a:p>
            <a:r>
              <a:rPr lang="en-US" dirty="0"/>
              <a:t>ML Example – Spam Filter</a:t>
            </a:r>
          </a:p>
        </p:txBody>
      </p:sp>
      <p:sp>
        <p:nvSpPr>
          <p:cNvPr id="3" name="Espaço Reservado para Conteúdo 2">
            <a:extLst>
              <a:ext uri="{FF2B5EF4-FFF2-40B4-BE49-F238E27FC236}">
                <a16:creationId xmlns:a16="http://schemas.microsoft.com/office/drawing/2014/main" id="{F98C43E8-F160-4BCE-89D8-815C07EC2CE4}"/>
              </a:ext>
            </a:extLst>
          </p:cNvPr>
          <p:cNvSpPr>
            <a:spLocks noGrp="1"/>
          </p:cNvSpPr>
          <p:nvPr>
            <p:ph idx="1"/>
          </p:nvPr>
        </p:nvSpPr>
        <p:spPr>
          <a:xfrm>
            <a:off x="661219" y="1942695"/>
            <a:ext cx="3458497" cy="2638221"/>
          </a:xfrm>
        </p:spPr>
        <p:txBody>
          <a:bodyPr>
            <a:normAutofit fontScale="92500" lnSpcReduction="10000"/>
          </a:bodyPr>
          <a:lstStyle/>
          <a:p>
            <a:pPr marL="0" indent="0" algn="just">
              <a:lnSpc>
                <a:spcPct val="100000"/>
              </a:lnSpc>
              <a:buNone/>
            </a:pPr>
            <a:r>
              <a:rPr lang="en-US" sz="3200" dirty="0"/>
              <a:t>Since the problem is not trivial, your program will likely become a </a:t>
            </a:r>
            <a:r>
              <a:rPr lang="en-US" sz="3200" b="1" dirty="0"/>
              <a:t>long list of complex rules</a:t>
            </a:r>
            <a:r>
              <a:rPr lang="en-US" sz="3200" dirty="0"/>
              <a:t> -</a:t>
            </a:r>
            <a:r>
              <a:rPr lang="en-US" sz="3200" dirty="0">
                <a:solidFill>
                  <a:srgbClr val="FF0000"/>
                </a:solidFill>
              </a:rPr>
              <a:t>hard to maintain</a:t>
            </a:r>
            <a:r>
              <a:rPr lang="en-US" sz="3200" dirty="0"/>
              <a:t>.</a:t>
            </a:r>
          </a:p>
        </p:txBody>
      </p:sp>
      <p:sp>
        <p:nvSpPr>
          <p:cNvPr id="6" name="CaixaDeTexto 5">
            <a:extLst>
              <a:ext uri="{FF2B5EF4-FFF2-40B4-BE49-F238E27FC236}">
                <a16:creationId xmlns:a16="http://schemas.microsoft.com/office/drawing/2014/main" id="{E604A5C6-5FB9-4761-8B3A-783789AC1B1D}"/>
              </a:ext>
            </a:extLst>
          </p:cNvPr>
          <p:cNvSpPr txBox="1"/>
          <p:nvPr/>
        </p:nvSpPr>
        <p:spPr>
          <a:xfrm>
            <a:off x="5506064" y="1650308"/>
            <a:ext cx="3749937" cy="584775"/>
          </a:xfrm>
          <a:prstGeom prst="rect">
            <a:avLst/>
          </a:prstGeom>
          <a:noFill/>
        </p:spPr>
        <p:txBody>
          <a:bodyPr wrap="none" rtlCol="0">
            <a:spAutoFit/>
          </a:bodyPr>
          <a:lstStyle/>
          <a:p>
            <a:r>
              <a:rPr lang="en-US" sz="3200" b="1" dirty="0">
                <a:solidFill>
                  <a:srgbClr val="002060"/>
                </a:solidFill>
              </a:rPr>
              <a:t>Traditional Approach</a:t>
            </a:r>
          </a:p>
        </p:txBody>
      </p:sp>
    </p:spTree>
    <p:extLst>
      <p:ext uri="{BB962C8B-B14F-4D97-AF65-F5344CB8AC3E}">
        <p14:creationId xmlns:p14="http://schemas.microsoft.com/office/powerpoint/2010/main" val="3327375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6BD3E6C-008D-429A-B39D-C743B8B0D648}"/>
              </a:ext>
            </a:extLst>
          </p:cNvPr>
          <p:cNvPicPr>
            <a:picLocks noChangeAspect="1"/>
          </p:cNvPicPr>
          <p:nvPr/>
        </p:nvPicPr>
        <p:blipFill>
          <a:blip r:embed="rId2"/>
          <a:stretch>
            <a:fillRect/>
          </a:stretch>
        </p:blipFill>
        <p:spPr>
          <a:xfrm>
            <a:off x="4198374" y="1138237"/>
            <a:ext cx="7934325" cy="4581525"/>
          </a:xfrm>
          <a:prstGeom prst="rect">
            <a:avLst/>
          </a:prstGeom>
        </p:spPr>
      </p:pic>
      <p:sp>
        <p:nvSpPr>
          <p:cNvPr id="2" name="Título 1">
            <a:extLst>
              <a:ext uri="{FF2B5EF4-FFF2-40B4-BE49-F238E27FC236}">
                <a16:creationId xmlns:a16="http://schemas.microsoft.com/office/drawing/2014/main" id="{ED7F4164-B448-4D2A-B93E-DEC824A19124}"/>
              </a:ext>
            </a:extLst>
          </p:cNvPr>
          <p:cNvSpPr>
            <a:spLocks noGrp="1"/>
          </p:cNvSpPr>
          <p:nvPr>
            <p:ph type="title"/>
          </p:nvPr>
        </p:nvSpPr>
        <p:spPr>
          <a:xfrm>
            <a:off x="160293" y="339610"/>
            <a:ext cx="10515600" cy="798627"/>
          </a:xfrm>
        </p:spPr>
        <p:txBody>
          <a:bodyPr/>
          <a:lstStyle/>
          <a:p>
            <a:r>
              <a:rPr lang="en-US" dirty="0"/>
              <a:t>ML Example – Spam Filter</a:t>
            </a:r>
          </a:p>
        </p:txBody>
      </p:sp>
      <p:sp>
        <p:nvSpPr>
          <p:cNvPr id="3" name="Espaço Reservado para Conteúdo 2">
            <a:extLst>
              <a:ext uri="{FF2B5EF4-FFF2-40B4-BE49-F238E27FC236}">
                <a16:creationId xmlns:a16="http://schemas.microsoft.com/office/drawing/2014/main" id="{F98C43E8-F160-4BCE-89D8-815C07EC2CE4}"/>
              </a:ext>
            </a:extLst>
          </p:cNvPr>
          <p:cNvSpPr>
            <a:spLocks noGrp="1"/>
          </p:cNvSpPr>
          <p:nvPr>
            <p:ph idx="1"/>
          </p:nvPr>
        </p:nvSpPr>
        <p:spPr>
          <a:xfrm>
            <a:off x="160293" y="1386348"/>
            <a:ext cx="4401875" cy="3999424"/>
          </a:xfrm>
        </p:spPr>
        <p:txBody>
          <a:bodyPr>
            <a:normAutofit/>
          </a:bodyPr>
          <a:lstStyle/>
          <a:p>
            <a:pPr marL="0" indent="0" algn="just">
              <a:buNone/>
            </a:pPr>
            <a:r>
              <a:rPr lang="en-US" dirty="0"/>
              <a:t>In contrast, a spam filter based on Machine Learning techniques </a:t>
            </a:r>
            <a:r>
              <a:rPr lang="en-US" b="1" dirty="0"/>
              <a:t>automatically learns which words and phrases are good predictors of spam</a:t>
            </a:r>
            <a:r>
              <a:rPr lang="en-US" dirty="0"/>
              <a:t> by detecting unusually frequent patterns of words in the spam examples compared to the ham examples.</a:t>
            </a:r>
          </a:p>
        </p:txBody>
      </p:sp>
      <p:sp>
        <p:nvSpPr>
          <p:cNvPr id="6" name="CaixaDeTexto 5">
            <a:extLst>
              <a:ext uri="{FF2B5EF4-FFF2-40B4-BE49-F238E27FC236}">
                <a16:creationId xmlns:a16="http://schemas.microsoft.com/office/drawing/2014/main" id="{E604A5C6-5FB9-4761-8B3A-783789AC1B1D}"/>
              </a:ext>
            </a:extLst>
          </p:cNvPr>
          <p:cNvSpPr txBox="1"/>
          <p:nvPr/>
        </p:nvSpPr>
        <p:spPr>
          <a:xfrm>
            <a:off x="4692657" y="2525379"/>
            <a:ext cx="2452723" cy="584775"/>
          </a:xfrm>
          <a:prstGeom prst="rect">
            <a:avLst/>
          </a:prstGeom>
          <a:noFill/>
        </p:spPr>
        <p:txBody>
          <a:bodyPr wrap="none" rtlCol="0">
            <a:spAutoFit/>
          </a:bodyPr>
          <a:lstStyle/>
          <a:p>
            <a:r>
              <a:rPr lang="en-US" sz="3200" b="1" dirty="0">
                <a:solidFill>
                  <a:srgbClr val="002060"/>
                </a:solidFill>
              </a:rPr>
              <a:t>ML Approach</a:t>
            </a:r>
          </a:p>
        </p:txBody>
      </p:sp>
    </p:spTree>
    <p:extLst>
      <p:ext uri="{BB962C8B-B14F-4D97-AF65-F5344CB8AC3E}">
        <p14:creationId xmlns:p14="http://schemas.microsoft.com/office/powerpoint/2010/main" val="107937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F4164-B448-4D2A-B93E-DEC824A19124}"/>
              </a:ext>
            </a:extLst>
          </p:cNvPr>
          <p:cNvSpPr>
            <a:spLocks noGrp="1"/>
          </p:cNvSpPr>
          <p:nvPr>
            <p:ph type="title"/>
          </p:nvPr>
        </p:nvSpPr>
        <p:spPr>
          <a:xfrm>
            <a:off x="345435" y="543214"/>
            <a:ext cx="10515600" cy="798627"/>
          </a:xfrm>
        </p:spPr>
        <p:txBody>
          <a:bodyPr/>
          <a:lstStyle/>
          <a:p>
            <a:r>
              <a:rPr lang="en-US" dirty="0"/>
              <a:t>ML Example – Spam Filter</a:t>
            </a:r>
          </a:p>
        </p:txBody>
      </p:sp>
      <p:sp>
        <p:nvSpPr>
          <p:cNvPr id="3" name="Espaço Reservado para Conteúdo 2">
            <a:extLst>
              <a:ext uri="{FF2B5EF4-FFF2-40B4-BE49-F238E27FC236}">
                <a16:creationId xmlns:a16="http://schemas.microsoft.com/office/drawing/2014/main" id="{F98C43E8-F160-4BCE-89D8-815C07EC2CE4}"/>
              </a:ext>
            </a:extLst>
          </p:cNvPr>
          <p:cNvSpPr>
            <a:spLocks noGrp="1"/>
          </p:cNvSpPr>
          <p:nvPr>
            <p:ph idx="1"/>
          </p:nvPr>
        </p:nvSpPr>
        <p:spPr>
          <a:xfrm>
            <a:off x="345435" y="1936955"/>
            <a:ext cx="4277031" cy="3495105"/>
          </a:xfrm>
        </p:spPr>
        <p:txBody>
          <a:bodyPr>
            <a:normAutofit/>
          </a:bodyPr>
          <a:lstStyle/>
          <a:p>
            <a:pPr marL="0" indent="0" algn="just">
              <a:buNone/>
            </a:pPr>
            <a:r>
              <a:rPr lang="en-US" b="0" i="0" dirty="0">
                <a:effectLst/>
                <a:latin typeface="Roboto"/>
              </a:rPr>
              <a:t>Another advantage is that the models are </a:t>
            </a:r>
            <a:r>
              <a:rPr lang="en-US" b="1" i="0" u="sng" dirty="0">
                <a:effectLst/>
                <a:latin typeface="Roboto"/>
              </a:rPr>
              <a:t>adaptable</a:t>
            </a:r>
            <a:r>
              <a:rPr lang="en-US" b="0" i="0" dirty="0">
                <a:effectLst/>
                <a:latin typeface="Roboto"/>
              </a:rPr>
              <a:t>, being able to learn from the insertion of new data, without the need to adjust the learning structure.</a:t>
            </a:r>
            <a:endParaRPr lang="en-US" dirty="0"/>
          </a:p>
        </p:txBody>
      </p:sp>
      <p:sp>
        <p:nvSpPr>
          <p:cNvPr id="6" name="CaixaDeTexto 5">
            <a:extLst>
              <a:ext uri="{FF2B5EF4-FFF2-40B4-BE49-F238E27FC236}">
                <a16:creationId xmlns:a16="http://schemas.microsoft.com/office/drawing/2014/main" id="{E604A5C6-5FB9-4761-8B3A-783789AC1B1D}"/>
              </a:ext>
            </a:extLst>
          </p:cNvPr>
          <p:cNvSpPr txBox="1"/>
          <p:nvPr/>
        </p:nvSpPr>
        <p:spPr>
          <a:xfrm>
            <a:off x="9252154" y="5186620"/>
            <a:ext cx="2452723" cy="584775"/>
          </a:xfrm>
          <a:prstGeom prst="rect">
            <a:avLst/>
          </a:prstGeom>
          <a:noFill/>
        </p:spPr>
        <p:txBody>
          <a:bodyPr wrap="none" rtlCol="0">
            <a:spAutoFit/>
          </a:bodyPr>
          <a:lstStyle/>
          <a:p>
            <a:r>
              <a:rPr lang="en-US" sz="3200" b="1" dirty="0">
                <a:solidFill>
                  <a:srgbClr val="002060"/>
                </a:solidFill>
              </a:rPr>
              <a:t>ML Approach</a:t>
            </a:r>
          </a:p>
        </p:txBody>
      </p:sp>
      <p:pic>
        <p:nvPicPr>
          <p:cNvPr id="9" name="Imagem 8">
            <a:extLst>
              <a:ext uri="{FF2B5EF4-FFF2-40B4-BE49-F238E27FC236}">
                <a16:creationId xmlns:a16="http://schemas.microsoft.com/office/drawing/2014/main" id="{81C2EAED-F54C-4157-93D2-5E916C1BAADF}"/>
              </a:ext>
            </a:extLst>
          </p:cNvPr>
          <p:cNvPicPr>
            <a:picLocks noChangeAspect="1"/>
          </p:cNvPicPr>
          <p:nvPr/>
        </p:nvPicPr>
        <p:blipFill>
          <a:blip r:embed="rId2"/>
          <a:stretch>
            <a:fillRect/>
          </a:stretch>
        </p:blipFill>
        <p:spPr>
          <a:xfrm>
            <a:off x="4893933" y="1341841"/>
            <a:ext cx="7277100" cy="3276600"/>
          </a:xfrm>
          <a:prstGeom prst="rect">
            <a:avLst/>
          </a:prstGeom>
        </p:spPr>
      </p:pic>
    </p:spTree>
    <p:extLst>
      <p:ext uri="{BB962C8B-B14F-4D97-AF65-F5344CB8AC3E}">
        <p14:creationId xmlns:p14="http://schemas.microsoft.com/office/powerpoint/2010/main" val="2581444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97A64-7304-49CA-941B-4A11D80C2CC9}"/>
              </a:ext>
            </a:extLst>
          </p:cNvPr>
          <p:cNvSpPr>
            <a:spLocks noGrp="1"/>
          </p:cNvSpPr>
          <p:nvPr>
            <p:ph type="title"/>
          </p:nvPr>
        </p:nvSpPr>
        <p:spPr>
          <a:xfrm>
            <a:off x="425344" y="411878"/>
            <a:ext cx="10515600" cy="1027727"/>
          </a:xfrm>
        </p:spPr>
        <p:txBody>
          <a:bodyPr/>
          <a:lstStyle/>
          <a:p>
            <a:r>
              <a:rPr lang="en-US" dirty="0"/>
              <a:t>ML is amazing for …</a:t>
            </a:r>
          </a:p>
        </p:txBody>
      </p:sp>
      <p:sp>
        <p:nvSpPr>
          <p:cNvPr id="3" name="Espaço Reservado para Conteúdo 2">
            <a:extLst>
              <a:ext uri="{FF2B5EF4-FFF2-40B4-BE49-F238E27FC236}">
                <a16:creationId xmlns:a16="http://schemas.microsoft.com/office/drawing/2014/main" id="{344FD0ED-1F23-4760-87AF-5B4BFA48E426}"/>
              </a:ext>
            </a:extLst>
          </p:cNvPr>
          <p:cNvSpPr>
            <a:spLocks noGrp="1"/>
          </p:cNvSpPr>
          <p:nvPr>
            <p:ph idx="1"/>
          </p:nvPr>
        </p:nvSpPr>
        <p:spPr>
          <a:xfrm>
            <a:off x="561668" y="1560743"/>
            <a:ext cx="10833919" cy="3736513"/>
          </a:xfrm>
        </p:spPr>
        <p:txBody>
          <a:bodyPr numCol="2">
            <a:normAutofit fontScale="92500"/>
          </a:bodyPr>
          <a:lstStyle/>
          <a:p>
            <a:pPr>
              <a:lnSpc>
                <a:spcPct val="110000"/>
              </a:lnSpc>
              <a:buFont typeface="Wingdings" panose="05000000000000000000" pitchFamily="2" charset="2"/>
              <a:buChar char="ü"/>
            </a:pPr>
            <a:r>
              <a:rPr lang="en-US" dirty="0"/>
              <a:t>Problems for which existing solutions require a </a:t>
            </a:r>
            <a:r>
              <a:rPr lang="en-US" b="1" dirty="0"/>
              <a:t>lot of hand-tuning or long lists of rules</a:t>
            </a:r>
            <a:r>
              <a:rPr lang="en-US" dirty="0"/>
              <a:t>: one Machine Learning algorithm can often simplify code and perform better.</a:t>
            </a:r>
          </a:p>
          <a:p>
            <a:pPr>
              <a:lnSpc>
                <a:spcPct val="110000"/>
              </a:lnSpc>
              <a:buFont typeface="Wingdings" panose="05000000000000000000" pitchFamily="2" charset="2"/>
              <a:buChar char="ü"/>
            </a:pPr>
            <a:r>
              <a:rPr lang="en-US" dirty="0"/>
              <a:t>Complex problems for which </a:t>
            </a:r>
            <a:r>
              <a:rPr lang="en-US" b="1" dirty="0"/>
              <a:t>there is no good solution at all using a traditional approach</a:t>
            </a:r>
            <a:r>
              <a:rPr lang="en-US" dirty="0"/>
              <a:t>: the best Machine Learning techniques can find a solution.</a:t>
            </a:r>
          </a:p>
          <a:p>
            <a:pPr>
              <a:lnSpc>
                <a:spcPct val="110000"/>
              </a:lnSpc>
              <a:buFont typeface="Wingdings" panose="05000000000000000000" pitchFamily="2" charset="2"/>
              <a:buChar char="ü"/>
            </a:pPr>
            <a:r>
              <a:rPr lang="en-US" b="1" dirty="0"/>
              <a:t>Fluctuating environments</a:t>
            </a:r>
            <a:r>
              <a:rPr lang="en-US" dirty="0"/>
              <a:t>: a Machine Learning system can adapt to new data.</a:t>
            </a:r>
          </a:p>
          <a:p>
            <a:pPr>
              <a:lnSpc>
                <a:spcPct val="110000"/>
              </a:lnSpc>
              <a:buFont typeface="Wingdings" panose="05000000000000000000" pitchFamily="2" charset="2"/>
              <a:buChar char="ü"/>
            </a:pPr>
            <a:r>
              <a:rPr lang="en-US" dirty="0"/>
              <a:t>Getting insights about </a:t>
            </a:r>
            <a:r>
              <a:rPr lang="en-US" b="1" u="sng" dirty="0"/>
              <a:t>complex problems and large amounts of data</a:t>
            </a:r>
            <a:r>
              <a:rPr lang="en-US" dirty="0"/>
              <a:t>.</a:t>
            </a:r>
          </a:p>
        </p:txBody>
      </p:sp>
      <p:pic>
        <p:nvPicPr>
          <p:cNvPr id="5122" name="Picture 2" descr="Pessoas comemorando juntos | Vetor Grátis">
            <a:extLst>
              <a:ext uri="{FF2B5EF4-FFF2-40B4-BE49-F238E27FC236}">
                <a16:creationId xmlns:a16="http://schemas.microsoft.com/office/drawing/2014/main" id="{13B1E01A-62C6-41B0-B098-BB136F002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761" y="167559"/>
            <a:ext cx="2276367" cy="151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8297A64-7304-49CA-941B-4A11D80C2CC9}"/>
              </a:ext>
            </a:extLst>
          </p:cNvPr>
          <p:cNvSpPr>
            <a:spLocks noGrp="1"/>
          </p:cNvSpPr>
          <p:nvPr>
            <p:ph type="title"/>
          </p:nvPr>
        </p:nvSpPr>
        <p:spPr>
          <a:xfrm>
            <a:off x="5219034" y="170602"/>
            <a:ext cx="6599340" cy="1454051"/>
          </a:xfrm>
        </p:spPr>
        <p:txBody>
          <a:bodyPr>
            <a:normAutofit/>
          </a:bodyPr>
          <a:lstStyle/>
          <a:p>
            <a:r>
              <a:rPr lang="en-US" dirty="0"/>
              <a:t>Types of Machine Learning Systems</a:t>
            </a:r>
          </a:p>
        </p:txBody>
      </p:sp>
      <p:sp>
        <p:nvSpPr>
          <p:cNvPr id="7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AI &amp; Machine Learning | YDC &amp; YDCPro">
            <a:extLst>
              <a:ext uri="{FF2B5EF4-FFF2-40B4-BE49-F238E27FC236}">
                <a16:creationId xmlns:a16="http://schemas.microsoft.com/office/drawing/2014/main" id="{3CF71A0D-F66C-448C-B251-E79ECEA76E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29349" y="2065913"/>
            <a:ext cx="3661831" cy="2746373"/>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344FD0ED-1F23-4760-87AF-5B4BFA48E426}"/>
              </a:ext>
            </a:extLst>
          </p:cNvPr>
          <p:cNvSpPr>
            <a:spLocks noGrp="1"/>
          </p:cNvSpPr>
          <p:nvPr>
            <p:ph idx="1"/>
          </p:nvPr>
        </p:nvSpPr>
        <p:spPr>
          <a:xfrm>
            <a:off x="5429786" y="1604989"/>
            <a:ext cx="6388588" cy="4611329"/>
          </a:xfrm>
        </p:spPr>
        <p:txBody>
          <a:bodyPr numCol="1" anchor="ctr">
            <a:normAutofit fontScale="92500" lnSpcReduction="10000"/>
          </a:bodyPr>
          <a:lstStyle/>
          <a:p>
            <a:pPr>
              <a:buFont typeface="Wingdings" panose="05000000000000000000" pitchFamily="2" charset="2"/>
              <a:buChar char="ü"/>
            </a:pPr>
            <a:r>
              <a:rPr lang="en-US" dirty="0"/>
              <a:t>Whether or not they are trained with </a:t>
            </a:r>
            <a:r>
              <a:rPr lang="en-US" b="1" dirty="0"/>
              <a:t>human supervision </a:t>
            </a:r>
            <a:r>
              <a:rPr lang="en-US" dirty="0"/>
              <a:t>(supervised, unsupervised, semi-supervised, and Reinforcement Learning)</a:t>
            </a:r>
          </a:p>
          <a:p>
            <a:pPr>
              <a:buFont typeface="Wingdings" panose="05000000000000000000" pitchFamily="2" charset="2"/>
              <a:buChar char="ü"/>
            </a:pPr>
            <a:r>
              <a:rPr lang="en-US" dirty="0"/>
              <a:t>Whether or not they can </a:t>
            </a:r>
            <a:r>
              <a:rPr lang="en-US" b="1" dirty="0"/>
              <a:t>learn incrementally on the fly</a:t>
            </a:r>
            <a:r>
              <a:rPr lang="en-US" dirty="0"/>
              <a:t> (online versus batch learning)</a:t>
            </a:r>
          </a:p>
          <a:p>
            <a:pPr>
              <a:buFont typeface="Wingdings" panose="05000000000000000000" pitchFamily="2" charset="2"/>
              <a:buChar char="ü"/>
            </a:pPr>
            <a:r>
              <a:rPr lang="en-US" dirty="0"/>
              <a:t>Whether they work by </a:t>
            </a:r>
            <a:r>
              <a:rPr lang="en-US" b="1" dirty="0"/>
              <a:t>simply comparing </a:t>
            </a:r>
            <a:r>
              <a:rPr lang="en-US" dirty="0"/>
              <a:t>new data points to known data points, or instead </a:t>
            </a:r>
            <a:r>
              <a:rPr lang="en-US" b="1" dirty="0"/>
              <a:t>detect patterns </a:t>
            </a:r>
            <a:r>
              <a:rPr lang="en-US" dirty="0"/>
              <a:t>in the training data and build a predictive model, much like scientists do (instance-based versus model-based learning)</a:t>
            </a:r>
          </a:p>
        </p:txBody>
      </p:sp>
    </p:spTree>
    <p:extLst>
      <p:ext uri="{BB962C8B-B14F-4D97-AF65-F5344CB8AC3E}">
        <p14:creationId xmlns:p14="http://schemas.microsoft.com/office/powerpoint/2010/main" val="883758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129152"/>
            <a:ext cx="10515600" cy="721340"/>
          </a:xfrm>
        </p:spPr>
        <p:txBody>
          <a:bodyPr/>
          <a:lstStyle/>
          <a:p>
            <a:r>
              <a:rPr lang="en-US" dirty="0"/>
              <a:t>Supervised learning</a:t>
            </a:r>
          </a:p>
        </p:txBody>
      </p:sp>
      <p:pic>
        <p:nvPicPr>
          <p:cNvPr id="7170" name="Picture 2" descr="Image for post">
            <a:extLst>
              <a:ext uri="{FF2B5EF4-FFF2-40B4-BE49-F238E27FC236}">
                <a16:creationId xmlns:a16="http://schemas.microsoft.com/office/drawing/2014/main" id="{0A6A0EEF-A5CE-4BFD-A224-4CCB8C6F8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3" t="30103" r="3089" b="6005"/>
          <a:stretch/>
        </p:blipFill>
        <p:spPr bwMode="auto">
          <a:xfrm>
            <a:off x="2760406" y="2257221"/>
            <a:ext cx="8672052" cy="3401961"/>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759542" y="999715"/>
            <a:ext cx="10515600" cy="3625606"/>
          </a:xfrm>
        </p:spPr>
        <p:txBody>
          <a:bodyPr>
            <a:normAutofit/>
          </a:bodyPr>
          <a:lstStyle/>
          <a:p>
            <a:pPr algn="just"/>
            <a:r>
              <a:rPr lang="en-US" sz="2600" dirty="0"/>
              <a:t>Supervised machine learning requires data scientists to train the algorithm how to output the correct result for a given input dataset. </a:t>
            </a:r>
          </a:p>
          <a:p>
            <a:pPr algn="just"/>
            <a:r>
              <a:rPr lang="en-US" sz="2600" dirty="0"/>
              <a:t>Essentially, this requires feeding the algorithm a large amount of data, along with the conclusions that the machine is expected to draw from that data. </a:t>
            </a:r>
          </a:p>
        </p:txBody>
      </p:sp>
    </p:spTree>
    <p:extLst>
      <p:ext uri="{BB962C8B-B14F-4D97-AF65-F5344CB8AC3E}">
        <p14:creationId xmlns:p14="http://schemas.microsoft.com/office/powerpoint/2010/main" val="310655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4">
            <a:extLst>
              <a:ext uri="{FF2B5EF4-FFF2-40B4-BE49-F238E27FC236}">
                <a16:creationId xmlns:a16="http://schemas.microsoft.com/office/drawing/2014/main" id="{BA72F545-26AD-624C-8971-71FBB04082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775" y="0"/>
            <a:ext cx="12192001" cy="6025662"/>
          </a:xfrm>
          <a:prstGeom prst="rect">
            <a:avLst/>
          </a:prstGeom>
        </p:spPr>
      </p:pic>
      <p:sp>
        <p:nvSpPr>
          <p:cNvPr id="2" name="Title 1">
            <a:extLst>
              <a:ext uri="{FF2B5EF4-FFF2-40B4-BE49-F238E27FC236}">
                <a16:creationId xmlns:a16="http://schemas.microsoft.com/office/drawing/2014/main" id="{BF2D30A6-81D6-F742-8783-636AB052A0C6}"/>
              </a:ext>
            </a:extLst>
          </p:cNvPr>
          <p:cNvSpPr>
            <a:spLocks noGrp="1"/>
          </p:cNvSpPr>
          <p:nvPr>
            <p:ph type="title"/>
          </p:nvPr>
        </p:nvSpPr>
        <p:spPr>
          <a:xfrm>
            <a:off x="-21774" y="6042826"/>
            <a:ext cx="12192000" cy="744836"/>
          </a:xfrm>
          <a:solidFill>
            <a:schemeClr val="bg1"/>
          </a:solidFill>
        </p:spPr>
        <p:txBody>
          <a:bodyPr vert="horz" lIns="91440" tIns="45720" rIns="91440" bIns="45720" rtlCol="0" anchor="ctr">
            <a:noAutofit/>
          </a:bodyPr>
          <a:lstStyle/>
          <a:p>
            <a:pPr algn="ctr"/>
            <a:r>
              <a:rPr lang="en-US" sz="2800" dirty="0">
                <a:latin typeface="Aharoni" panose="02010803020104030203" pitchFamily="2" charset="-79"/>
                <a:cs typeface="Aharoni" panose="02010803020104030203" pitchFamily="2" charset="-79"/>
              </a:rPr>
              <a:t>How does produce an attack into the Air Traffic Management System?</a:t>
            </a:r>
          </a:p>
        </p:txBody>
      </p:sp>
    </p:spTree>
    <p:extLst>
      <p:ext uri="{BB962C8B-B14F-4D97-AF65-F5344CB8AC3E}">
        <p14:creationId xmlns:p14="http://schemas.microsoft.com/office/powerpoint/2010/main" val="2636825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129152"/>
            <a:ext cx="10515600" cy="721340"/>
          </a:xfrm>
        </p:spPr>
        <p:txBody>
          <a:bodyPr/>
          <a:lstStyle/>
          <a:p>
            <a:r>
              <a:rPr lang="en-US" dirty="0"/>
              <a:t>Supervised learning</a:t>
            </a:r>
          </a:p>
        </p:txBody>
      </p:sp>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759542" y="999715"/>
            <a:ext cx="10515600" cy="3625606"/>
          </a:xfrm>
        </p:spPr>
        <p:txBody>
          <a:bodyPr>
            <a:normAutofit/>
          </a:bodyPr>
          <a:lstStyle/>
          <a:p>
            <a:pPr algn="just"/>
            <a:r>
              <a:rPr lang="en-US" sz="2600" dirty="0"/>
              <a:t>In supervised learning, the training data you feed to the algorithm includes the desired solutions, called </a:t>
            </a:r>
            <a:r>
              <a:rPr lang="en-US" sz="2600" b="1" u="sng" dirty="0"/>
              <a:t>labels</a:t>
            </a:r>
            <a:r>
              <a:rPr lang="en-US" sz="2600" dirty="0"/>
              <a:t>. </a:t>
            </a:r>
          </a:p>
        </p:txBody>
      </p:sp>
      <p:pic>
        <p:nvPicPr>
          <p:cNvPr id="4" name="Imagem 3">
            <a:extLst>
              <a:ext uri="{FF2B5EF4-FFF2-40B4-BE49-F238E27FC236}">
                <a16:creationId xmlns:a16="http://schemas.microsoft.com/office/drawing/2014/main" id="{BE47E232-3C1D-4C23-9E0A-DCBE1F6E0092}"/>
              </a:ext>
            </a:extLst>
          </p:cNvPr>
          <p:cNvPicPr>
            <a:picLocks noChangeAspect="1"/>
          </p:cNvPicPr>
          <p:nvPr/>
        </p:nvPicPr>
        <p:blipFill>
          <a:blip r:embed="rId2"/>
          <a:stretch>
            <a:fillRect/>
          </a:stretch>
        </p:blipFill>
        <p:spPr>
          <a:xfrm>
            <a:off x="981075" y="1940027"/>
            <a:ext cx="10229850" cy="3390900"/>
          </a:xfrm>
          <a:prstGeom prst="rect">
            <a:avLst/>
          </a:prstGeom>
        </p:spPr>
      </p:pic>
    </p:spTree>
    <p:extLst>
      <p:ext uri="{BB962C8B-B14F-4D97-AF65-F5344CB8AC3E}">
        <p14:creationId xmlns:p14="http://schemas.microsoft.com/office/powerpoint/2010/main" val="128783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129152"/>
            <a:ext cx="10515600" cy="721340"/>
          </a:xfrm>
        </p:spPr>
        <p:txBody>
          <a:bodyPr/>
          <a:lstStyle/>
          <a:p>
            <a:r>
              <a:rPr lang="en-US" dirty="0"/>
              <a:t>Unsupervised learning</a:t>
            </a:r>
          </a:p>
        </p:txBody>
      </p:sp>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759542" y="999715"/>
            <a:ext cx="4520381" cy="4516182"/>
          </a:xfrm>
        </p:spPr>
        <p:txBody>
          <a:bodyPr>
            <a:normAutofit lnSpcReduction="10000"/>
          </a:bodyPr>
          <a:lstStyle/>
          <a:p>
            <a:pPr algn="just"/>
            <a:r>
              <a:rPr lang="en-US" sz="2600" dirty="0"/>
              <a:t>Unsupervised learning is more complex than supervised learning but opens the doors for a unique set of applications. </a:t>
            </a:r>
          </a:p>
          <a:p>
            <a:pPr algn="just"/>
            <a:r>
              <a:rPr lang="en-US" sz="2600" dirty="0"/>
              <a:t>Unsupervised learning has no training phase; instead, the algorithm is simply handed a dataset and uses the variables within the data to identify and separate out natural clusters.</a:t>
            </a:r>
          </a:p>
          <a:p>
            <a:pPr algn="just"/>
            <a:r>
              <a:rPr lang="en-US" sz="2600" dirty="0"/>
              <a:t>There is no label.</a:t>
            </a:r>
          </a:p>
        </p:txBody>
      </p:sp>
      <p:pic>
        <p:nvPicPr>
          <p:cNvPr id="8194" name="Picture 2" descr="Image for post">
            <a:extLst>
              <a:ext uri="{FF2B5EF4-FFF2-40B4-BE49-F238E27FC236}">
                <a16:creationId xmlns:a16="http://schemas.microsoft.com/office/drawing/2014/main" id="{5D1DF90D-27C1-4CD1-BA80-DCEF1D107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529" y="999715"/>
            <a:ext cx="625792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377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129152"/>
            <a:ext cx="10515600" cy="721340"/>
          </a:xfrm>
        </p:spPr>
        <p:txBody>
          <a:bodyPr/>
          <a:lstStyle/>
          <a:p>
            <a:r>
              <a:rPr lang="en-US" dirty="0"/>
              <a:t>Unsupervised learning</a:t>
            </a:r>
          </a:p>
        </p:txBody>
      </p:sp>
      <p:pic>
        <p:nvPicPr>
          <p:cNvPr id="4" name="Imagem 3">
            <a:extLst>
              <a:ext uri="{FF2B5EF4-FFF2-40B4-BE49-F238E27FC236}">
                <a16:creationId xmlns:a16="http://schemas.microsoft.com/office/drawing/2014/main" id="{C139B706-F1DE-4698-AD7B-B7A8ADAC180C}"/>
              </a:ext>
            </a:extLst>
          </p:cNvPr>
          <p:cNvPicPr>
            <a:picLocks noChangeAspect="1"/>
          </p:cNvPicPr>
          <p:nvPr/>
        </p:nvPicPr>
        <p:blipFill>
          <a:blip r:embed="rId2"/>
          <a:stretch>
            <a:fillRect/>
          </a:stretch>
        </p:blipFill>
        <p:spPr>
          <a:xfrm>
            <a:off x="74351" y="1424620"/>
            <a:ext cx="5903380" cy="2862245"/>
          </a:xfrm>
          <a:prstGeom prst="rect">
            <a:avLst/>
          </a:prstGeom>
        </p:spPr>
      </p:pic>
      <p:sp>
        <p:nvSpPr>
          <p:cNvPr id="8" name="CaixaDeTexto 7">
            <a:extLst>
              <a:ext uri="{FF2B5EF4-FFF2-40B4-BE49-F238E27FC236}">
                <a16:creationId xmlns:a16="http://schemas.microsoft.com/office/drawing/2014/main" id="{D31CF593-0800-40E6-A68F-BA23E68ED799}"/>
              </a:ext>
            </a:extLst>
          </p:cNvPr>
          <p:cNvSpPr txBox="1"/>
          <p:nvPr/>
        </p:nvSpPr>
        <p:spPr>
          <a:xfrm>
            <a:off x="2188504" y="4239814"/>
            <a:ext cx="1675074" cy="523220"/>
          </a:xfrm>
          <a:prstGeom prst="rect">
            <a:avLst/>
          </a:prstGeom>
          <a:noFill/>
        </p:spPr>
        <p:txBody>
          <a:bodyPr wrap="none" rtlCol="0">
            <a:spAutoFit/>
          </a:bodyPr>
          <a:lstStyle/>
          <a:p>
            <a:r>
              <a:rPr lang="en-US" sz="2800" b="1" dirty="0">
                <a:solidFill>
                  <a:srgbClr val="002060"/>
                </a:solidFill>
              </a:rPr>
              <a:t>Clustering</a:t>
            </a:r>
          </a:p>
        </p:txBody>
      </p:sp>
      <p:pic>
        <p:nvPicPr>
          <p:cNvPr id="10" name="Imagem 9">
            <a:extLst>
              <a:ext uri="{FF2B5EF4-FFF2-40B4-BE49-F238E27FC236}">
                <a16:creationId xmlns:a16="http://schemas.microsoft.com/office/drawing/2014/main" id="{9FF27AB8-A94B-4761-B297-0FCD0AEC6001}"/>
              </a:ext>
            </a:extLst>
          </p:cNvPr>
          <p:cNvPicPr>
            <a:picLocks noChangeAspect="1"/>
          </p:cNvPicPr>
          <p:nvPr/>
        </p:nvPicPr>
        <p:blipFill>
          <a:blip r:embed="rId3"/>
          <a:stretch>
            <a:fillRect/>
          </a:stretch>
        </p:blipFill>
        <p:spPr>
          <a:xfrm>
            <a:off x="5958994" y="1570840"/>
            <a:ext cx="6158655" cy="2932334"/>
          </a:xfrm>
          <a:prstGeom prst="rect">
            <a:avLst/>
          </a:prstGeom>
        </p:spPr>
      </p:pic>
      <p:sp>
        <p:nvSpPr>
          <p:cNvPr id="12" name="CaixaDeTexto 11">
            <a:extLst>
              <a:ext uri="{FF2B5EF4-FFF2-40B4-BE49-F238E27FC236}">
                <a16:creationId xmlns:a16="http://schemas.microsoft.com/office/drawing/2014/main" id="{F065E2B1-0283-4E9C-B5E8-D66E09392572}"/>
              </a:ext>
            </a:extLst>
          </p:cNvPr>
          <p:cNvSpPr txBox="1"/>
          <p:nvPr/>
        </p:nvSpPr>
        <p:spPr>
          <a:xfrm>
            <a:off x="7672481" y="4315306"/>
            <a:ext cx="3052054" cy="523220"/>
          </a:xfrm>
          <a:prstGeom prst="rect">
            <a:avLst/>
          </a:prstGeom>
          <a:noFill/>
        </p:spPr>
        <p:txBody>
          <a:bodyPr wrap="none" rtlCol="0">
            <a:spAutoFit/>
          </a:bodyPr>
          <a:lstStyle/>
          <a:p>
            <a:r>
              <a:rPr lang="en-US" sz="2800" b="1" dirty="0">
                <a:solidFill>
                  <a:srgbClr val="002060"/>
                </a:solidFill>
              </a:rPr>
              <a:t>Anomaly Detection</a:t>
            </a:r>
          </a:p>
        </p:txBody>
      </p:sp>
    </p:spTree>
    <p:extLst>
      <p:ext uri="{BB962C8B-B14F-4D97-AF65-F5344CB8AC3E}">
        <p14:creationId xmlns:p14="http://schemas.microsoft.com/office/powerpoint/2010/main" val="1066439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335629"/>
            <a:ext cx="10515600" cy="721340"/>
          </a:xfrm>
        </p:spPr>
        <p:txBody>
          <a:bodyPr/>
          <a:lstStyle/>
          <a:p>
            <a:r>
              <a:rPr lang="en-US" dirty="0"/>
              <a:t>Semi-supervised learning</a:t>
            </a:r>
          </a:p>
        </p:txBody>
      </p:sp>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739877" y="1170909"/>
            <a:ext cx="10515600" cy="4516182"/>
          </a:xfrm>
        </p:spPr>
        <p:txBody>
          <a:bodyPr>
            <a:normAutofit/>
          </a:bodyPr>
          <a:lstStyle/>
          <a:p>
            <a:pPr algn="just"/>
            <a:r>
              <a:rPr lang="en-US" sz="2600" dirty="0"/>
              <a:t>As the name suggests, semi-supervised learning is a bit of both supervised and unsupervised learning and uses both labeled and unlabeled data for training. </a:t>
            </a:r>
          </a:p>
          <a:p>
            <a:pPr algn="just"/>
            <a:r>
              <a:rPr lang="en-US" sz="2600" dirty="0"/>
              <a:t>In a typical scenario, the algorithm would use a </a:t>
            </a:r>
            <a:r>
              <a:rPr lang="en-US" sz="2600" b="1" dirty="0"/>
              <a:t>small amount of labeled data </a:t>
            </a:r>
            <a:r>
              <a:rPr lang="en-US" sz="2600" dirty="0"/>
              <a:t>with a </a:t>
            </a:r>
            <a:r>
              <a:rPr lang="en-US" sz="2600" b="1" u="sng" dirty="0">
                <a:solidFill>
                  <a:srgbClr val="FF0000"/>
                </a:solidFill>
              </a:rPr>
              <a:t>large amount of unlabeled data</a:t>
            </a:r>
            <a:r>
              <a:rPr lang="en-US" sz="2600" dirty="0"/>
              <a:t>.</a:t>
            </a:r>
          </a:p>
        </p:txBody>
      </p:sp>
      <p:pic>
        <p:nvPicPr>
          <p:cNvPr id="9218" name="Picture 2">
            <a:extLst>
              <a:ext uri="{FF2B5EF4-FFF2-40B4-BE49-F238E27FC236}">
                <a16:creationId xmlns:a16="http://schemas.microsoft.com/office/drawing/2014/main" id="{B104673E-DFD9-432D-B94E-91E38EA51A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88"/>
          <a:stretch/>
        </p:blipFill>
        <p:spPr bwMode="auto">
          <a:xfrm>
            <a:off x="4188543" y="3416551"/>
            <a:ext cx="8003458" cy="344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31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410731" y="1170909"/>
            <a:ext cx="5348748" cy="4516182"/>
          </a:xfrm>
        </p:spPr>
        <p:txBody>
          <a:bodyPr>
            <a:normAutofit lnSpcReduction="10000"/>
          </a:bodyPr>
          <a:lstStyle/>
          <a:p>
            <a:pPr algn="just"/>
            <a:r>
              <a:rPr lang="en-US" sz="2600" dirty="0"/>
              <a:t>The learning system, called an agent in this context, can </a:t>
            </a:r>
            <a:r>
              <a:rPr lang="en-US" sz="2600" b="1" dirty="0"/>
              <a:t>observe the environment, select and perform actions</a:t>
            </a:r>
            <a:r>
              <a:rPr lang="en-US" sz="2600" dirty="0"/>
              <a:t>, and </a:t>
            </a:r>
            <a:r>
              <a:rPr lang="en-US" sz="2600" b="1" dirty="0"/>
              <a:t>get rewards</a:t>
            </a:r>
            <a:r>
              <a:rPr lang="en-US" sz="2600" dirty="0"/>
              <a:t> in return (or </a:t>
            </a:r>
            <a:r>
              <a:rPr lang="en-US" sz="2600" b="1" dirty="0"/>
              <a:t>penalties</a:t>
            </a:r>
            <a:r>
              <a:rPr lang="en-US" sz="2600" dirty="0"/>
              <a:t> in the form of negative rewards). </a:t>
            </a:r>
          </a:p>
          <a:p>
            <a:pPr algn="just"/>
            <a:r>
              <a:rPr lang="en-US" sz="2600" dirty="0"/>
              <a:t>It must then </a:t>
            </a:r>
            <a:r>
              <a:rPr lang="en-US" sz="2600" b="1" dirty="0"/>
              <a:t>learn by itself what is the best strategy</a:t>
            </a:r>
            <a:r>
              <a:rPr lang="en-US" sz="2600" dirty="0"/>
              <a:t>, called a </a:t>
            </a:r>
            <a:r>
              <a:rPr lang="en-US" sz="2600" b="1" u="sng" dirty="0"/>
              <a:t>policy</a:t>
            </a:r>
            <a:r>
              <a:rPr lang="en-US" sz="2600" dirty="0"/>
              <a:t>, to get the most reward over time. </a:t>
            </a:r>
          </a:p>
          <a:p>
            <a:pPr algn="just"/>
            <a:r>
              <a:rPr lang="en-US" sz="2600" dirty="0"/>
              <a:t>A policy defines what action the agent should choose when it is in each situation.</a:t>
            </a:r>
          </a:p>
        </p:txBody>
      </p:sp>
      <p:pic>
        <p:nvPicPr>
          <p:cNvPr id="4" name="Imagem 3">
            <a:extLst>
              <a:ext uri="{FF2B5EF4-FFF2-40B4-BE49-F238E27FC236}">
                <a16:creationId xmlns:a16="http://schemas.microsoft.com/office/drawing/2014/main" id="{E6606997-F7D2-4B56-8904-A1D5EF5DC1E2}"/>
              </a:ext>
            </a:extLst>
          </p:cNvPr>
          <p:cNvPicPr>
            <a:picLocks noChangeAspect="1"/>
          </p:cNvPicPr>
          <p:nvPr/>
        </p:nvPicPr>
        <p:blipFill>
          <a:blip r:embed="rId2"/>
          <a:stretch>
            <a:fillRect/>
          </a:stretch>
        </p:blipFill>
        <p:spPr>
          <a:xfrm>
            <a:off x="5759479" y="912609"/>
            <a:ext cx="6432521" cy="4416475"/>
          </a:xfrm>
          <a:prstGeom prst="rect">
            <a:avLst/>
          </a:prstGeom>
        </p:spPr>
      </p:pic>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335629"/>
            <a:ext cx="10515600" cy="721340"/>
          </a:xfrm>
        </p:spPr>
        <p:txBody>
          <a:bodyPr/>
          <a:lstStyle/>
          <a:p>
            <a:r>
              <a:rPr lang="en-US" dirty="0"/>
              <a:t>Reinforcement Learning</a:t>
            </a:r>
          </a:p>
        </p:txBody>
      </p:sp>
    </p:spTree>
    <p:extLst>
      <p:ext uri="{BB962C8B-B14F-4D97-AF65-F5344CB8AC3E}">
        <p14:creationId xmlns:p14="http://schemas.microsoft.com/office/powerpoint/2010/main" val="1771374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410730" y="1170909"/>
            <a:ext cx="5685270" cy="4516182"/>
          </a:xfrm>
        </p:spPr>
        <p:txBody>
          <a:bodyPr>
            <a:normAutofit/>
          </a:bodyPr>
          <a:lstStyle/>
          <a:p>
            <a:pPr algn="just"/>
            <a:r>
              <a:rPr lang="en-US" sz="2600" dirty="0"/>
              <a:t>The </a:t>
            </a:r>
            <a:r>
              <a:rPr lang="en-US" sz="2600" b="1" dirty="0"/>
              <a:t>system is incapable of learning incrementally</a:t>
            </a:r>
            <a:r>
              <a:rPr lang="en-US" sz="2600" dirty="0"/>
              <a:t>: </a:t>
            </a:r>
            <a:r>
              <a:rPr lang="en-US" sz="2600" dirty="0">
                <a:highlight>
                  <a:srgbClr val="FFFF00"/>
                </a:highlight>
              </a:rPr>
              <a:t>it must be trained using all the available data</a:t>
            </a:r>
            <a:r>
              <a:rPr lang="en-US" sz="2600" dirty="0"/>
              <a:t>. </a:t>
            </a:r>
          </a:p>
          <a:p>
            <a:pPr algn="just"/>
            <a:r>
              <a:rPr lang="en-US" sz="2600" dirty="0"/>
              <a:t>This will generally take a lot of time and computing resources, so it is typically done offline. </a:t>
            </a:r>
          </a:p>
          <a:p>
            <a:pPr algn="just"/>
            <a:r>
              <a:rPr lang="en-US" sz="2600" dirty="0"/>
              <a:t>First the system is trained, and then it is launched into production and runs without learning anymore; it just applies what it has learned.</a:t>
            </a:r>
          </a:p>
        </p:txBody>
      </p:sp>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335629"/>
            <a:ext cx="10515600" cy="721340"/>
          </a:xfrm>
        </p:spPr>
        <p:txBody>
          <a:bodyPr/>
          <a:lstStyle/>
          <a:p>
            <a:r>
              <a:rPr lang="en-US" dirty="0"/>
              <a:t>Batch Learning</a:t>
            </a:r>
          </a:p>
        </p:txBody>
      </p:sp>
      <p:pic>
        <p:nvPicPr>
          <p:cNvPr id="10242" name="Picture 2" descr="Batch vs. Online Learning | SpringerLink">
            <a:extLst>
              <a:ext uri="{FF2B5EF4-FFF2-40B4-BE49-F238E27FC236}">
                <a16:creationId xmlns:a16="http://schemas.microsoft.com/office/drawing/2014/main" id="{CD99110C-D60D-4463-B4DD-C7E357E2E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522" y="879988"/>
            <a:ext cx="5150748" cy="451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70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7ADEED0-CB78-4159-B46F-6703E6BA5F4C}"/>
              </a:ext>
            </a:extLst>
          </p:cNvPr>
          <p:cNvPicPr>
            <a:picLocks noChangeAspect="1"/>
          </p:cNvPicPr>
          <p:nvPr/>
        </p:nvPicPr>
        <p:blipFill>
          <a:blip r:embed="rId2"/>
          <a:stretch>
            <a:fillRect/>
          </a:stretch>
        </p:blipFill>
        <p:spPr>
          <a:xfrm>
            <a:off x="5162857" y="1247109"/>
            <a:ext cx="7029143" cy="3208957"/>
          </a:xfrm>
          <a:prstGeom prst="rect">
            <a:avLst/>
          </a:prstGeom>
        </p:spPr>
      </p:pic>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410730" y="1056969"/>
            <a:ext cx="5331309" cy="4516182"/>
          </a:xfrm>
        </p:spPr>
        <p:txBody>
          <a:bodyPr>
            <a:normAutofit/>
          </a:bodyPr>
          <a:lstStyle/>
          <a:p>
            <a:pPr algn="just"/>
            <a:r>
              <a:rPr lang="en-US" dirty="0"/>
              <a:t>You train </a:t>
            </a:r>
            <a:r>
              <a:rPr lang="en-US" b="1" dirty="0"/>
              <a:t>the system incrementally by feeding it data instances sequentially</a:t>
            </a:r>
            <a:r>
              <a:rPr lang="en-US" dirty="0"/>
              <a:t>, either individually or by small groups called </a:t>
            </a:r>
            <a:r>
              <a:rPr lang="en-US" b="1" dirty="0"/>
              <a:t>mini-batches</a:t>
            </a:r>
            <a:r>
              <a:rPr lang="en-US" dirty="0"/>
              <a:t>. </a:t>
            </a:r>
          </a:p>
          <a:p>
            <a:pPr algn="just"/>
            <a:r>
              <a:rPr lang="en-US" b="1" u="sng" dirty="0"/>
              <a:t>Each learning step is fast and cheap</a:t>
            </a:r>
            <a:r>
              <a:rPr lang="en-US" dirty="0"/>
              <a:t>, so the system can learn about new data on the fly, as it arrives.</a:t>
            </a:r>
          </a:p>
        </p:txBody>
      </p:sp>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221689"/>
            <a:ext cx="10515600" cy="721340"/>
          </a:xfrm>
        </p:spPr>
        <p:txBody>
          <a:bodyPr/>
          <a:lstStyle/>
          <a:p>
            <a:r>
              <a:rPr lang="en-US" dirty="0"/>
              <a:t>Online Learning</a:t>
            </a:r>
          </a:p>
        </p:txBody>
      </p:sp>
    </p:spTree>
    <p:extLst>
      <p:ext uri="{BB962C8B-B14F-4D97-AF65-F5344CB8AC3E}">
        <p14:creationId xmlns:p14="http://schemas.microsoft.com/office/powerpoint/2010/main" val="4267671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410730" y="1056969"/>
            <a:ext cx="5331309" cy="4516182"/>
          </a:xfrm>
        </p:spPr>
        <p:txBody>
          <a:bodyPr>
            <a:normAutofit fontScale="92500" lnSpcReduction="10000"/>
          </a:bodyPr>
          <a:lstStyle/>
          <a:p>
            <a:pPr algn="just"/>
            <a:r>
              <a:rPr lang="en-US" dirty="0"/>
              <a:t>Online learning algorithms can also be used </a:t>
            </a:r>
            <a:r>
              <a:rPr lang="en-US" b="1" dirty="0"/>
              <a:t>to train systems on huge datasets that cannot fit in one machine’s main memory</a:t>
            </a:r>
            <a:r>
              <a:rPr lang="en-US" dirty="0"/>
              <a:t> (this is called out-of-core learning).</a:t>
            </a:r>
          </a:p>
          <a:p>
            <a:pPr algn="just"/>
            <a:r>
              <a:rPr lang="en-US" dirty="0"/>
              <a:t>One important parameter of online learning systems is how fast they should adapt to changing data: this is called the </a:t>
            </a:r>
            <a:r>
              <a:rPr lang="en-US" b="1" dirty="0"/>
              <a:t>learning rate</a:t>
            </a:r>
            <a:r>
              <a:rPr lang="en-US" dirty="0"/>
              <a:t>.</a:t>
            </a:r>
          </a:p>
          <a:p>
            <a:pPr algn="just"/>
            <a:r>
              <a:rPr lang="en-US" b="1" dirty="0">
                <a:solidFill>
                  <a:srgbClr val="FF0000"/>
                </a:solidFill>
              </a:rPr>
              <a:t>A big challenge with online learning is that if bad data is fed to the system, the system’s performance will gradually decline.</a:t>
            </a:r>
          </a:p>
        </p:txBody>
      </p:sp>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208935" y="221689"/>
            <a:ext cx="10515600" cy="721340"/>
          </a:xfrm>
        </p:spPr>
        <p:txBody>
          <a:bodyPr/>
          <a:lstStyle/>
          <a:p>
            <a:r>
              <a:rPr lang="en-US" dirty="0"/>
              <a:t>Online Learning</a:t>
            </a:r>
          </a:p>
        </p:txBody>
      </p:sp>
      <p:pic>
        <p:nvPicPr>
          <p:cNvPr id="6" name="Imagem 5">
            <a:extLst>
              <a:ext uri="{FF2B5EF4-FFF2-40B4-BE49-F238E27FC236}">
                <a16:creationId xmlns:a16="http://schemas.microsoft.com/office/drawing/2014/main" id="{7981973E-9FDE-47DD-830A-B5E5A310B740}"/>
              </a:ext>
            </a:extLst>
          </p:cNvPr>
          <p:cNvPicPr>
            <a:picLocks noChangeAspect="1"/>
          </p:cNvPicPr>
          <p:nvPr/>
        </p:nvPicPr>
        <p:blipFill>
          <a:blip r:embed="rId2"/>
          <a:stretch>
            <a:fillRect/>
          </a:stretch>
        </p:blipFill>
        <p:spPr>
          <a:xfrm>
            <a:off x="5742039" y="1284849"/>
            <a:ext cx="6394864" cy="3671937"/>
          </a:xfrm>
          <a:prstGeom prst="rect">
            <a:avLst/>
          </a:prstGeom>
        </p:spPr>
      </p:pic>
    </p:spTree>
    <p:extLst>
      <p:ext uri="{BB962C8B-B14F-4D97-AF65-F5344CB8AC3E}">
        <p14:creationId xmlns:p14="http://schemas.microsoft.com/office/powerpoint/2010/main" val="4081769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EF9ABEAE-3377-439A-BB8E-BE3527E4A6EC}"/>
              </a:ext>
            </a:extLst>
          </p:cNvPr>
          <p:cNvSpPr>
            <a:spLocks noGrp="1"/>
          </p:cNvSpPr>
          <p:nvPr>
            <p:ph idx="1"/>
          </p:nvPr>
        </p:nvSpPr>
        <p:spPr>
          <a:xfrm>
            <a:off x="1130709" y="1219198"/>
            <a:ext cx="10166555" cy="4532673"/>
          </a:xfrm>
        </p:spPr>
        <p:txBody>
          <a:bodyPr>
            <a:normAutofit lnSpcReduction="10000"/>
          </a:bodyPr>
          <a:lstStyle/>
          <a:p>
            <a:pPr algn="just">
              <a:buFont typeface="Wingdings" panose="05000000000000000000" pitchFamily="2" charset="2"/>
              <a:buChar char="ü"/>
            </a:pPr>
            <a:r>
              <a:rPr lang="en-US" b="1" dirty="0"/>
              <a:t>Insufficient Quantity of Training Data</a:t>
            </a:r>
          </a:p>
          <a:p>
            <a:pPr algn="just">
              <a:buFont typeface="Wingdings" panose="05000000000000000000" pitchFamily="2" charset="2"/>
              <a:buChar char="ü"/>
            </a:pPr>
            <a:r>
              <a:rPr lang="en-US" b="1" dirty="0"/>
              <a:t>Nonrepresentative Training Data</a:t>
            </a:r>
          </a:p>
          <a:p>
            <a:pPr algn="just">
              <a:buFont typeface="Wingdings" panose="05000000000000000000" pitchFamily="2" charset="2"/>
              <a:buChar char="ü"/>
            </a:pPr>
            <a:r>
              <a:rPr lang="en-US" b="1" dirty="0"/>
              <a:t>Poor-Quality Data: </a:t>
            </a:r>
            <a:r>
              <a:rPr lang="en-US" dirty="0"/>
              <a:t>training data with full of errors, outliers, and noise.</a:t>
            </a:r>
          </a:p>
          <a:p>
            <a:pPr algn="just">
              <a:buFont typeface="Wingdings" panose="05000000000000000000" pitchFamily="2" charset="2"/>
              <a:buChar char="ü"/>
            </a:pPr>
            <a:r>
              <a:rPr lang="en-US" b="1" dirty="0"/>
              <a:t>Irrelevant Features: </a:t>
            </a:r>
            <a:r>
              <a:rPr lang="en-US" dirty="0"/>
              <a:t>Your system will only be capable of learning if the training data contains enough relevant features and not too many irrelevant ones. </a:t>
            </a:r>
          </a:p>
          <a:p>
            <a:pPr algn="just">
              <a:buFont typeface="Wingdings" panose="05000000000000000000" pitchFamily="2" charset="2"/>
              <a:buChar char="ü"/>
            </a:pPr>
            <a:r>
              <a:rPr lang="en-US" b="1" dirty="0"/>
              <a:t>Overfitting the Training Data: </a:t>
            </a:r>
            <a:r>
              <a:rPr lang="en-US" dirty="0"/>
              <a:t>it means that the model performs well on the training data, but it does not generalize well.</a:t>
            </a:r>
          </a:p>
          <a:p>
            <a:pPr algn="just">
              <a:buFont typeface="Wingdings" panose="05000000000000000000" pitchFamily="2" charset="2"/>
              <a:buChar char="ü"/>
            </a:pPr>
            <a:r>
              <a:rPr lang="en-US" b="1" dirty="0"/>
              <a:t>Underfitting the Training Data: </a:t>
            </a:r>
            <a:r>
              <a:rPr lang="en-US" dirty="0"/>
              <a:t>it occurs when your model is too simple to learn the underlying structure of the data. </a:t>
            </a:r>
          </a:p>
          <a:p>
            <a:pPr algn="just">
              <a:buFont typeface="Wingdings" panose="05000000000000000000" pitchFamily="2" charset="2"/>
              <a:buChar char="ü"/>
            </a:pPr>
            <a:endParaRPr lang="en-US" dirty="0"/>
          </a:p>
          <a:p>
            <a:pPr algn="just">
              <a:buFont typeface="Wingdings" panose="05000000000000000000" pitchFamily="2" charset="2"/>
              <a:buChar char="ü"/>
            </a:pPr>
            <a:endParaRPr lang="en-US" dirty="0"/>
          </a:p>
        </p:txBody>
      </p:sp>
      <p:sp>
        <p:nvSpPr>
          <p:cNvPr id="2" name="Título 1">
            <a:extLst>
              <a:ext uri="{FF2B5EF4-FFF2-40B4-BE49-F238E27FC236}">
                <a16:creationId xmlns:a16="http://schemas.microsoft.com/office/drawing/2014/main" id="{196293B4-AEEC-471F-B694-6021E7C1143A}"/>
              </a:ext>
            </a:extLst>
          </p:cNvPr>
          <p:cNvSpPr>
            <a:spLocks noGrp="1"/>
          </p:cNvSpPr>
          <p:nvPr>
            <p:ph type="title"/>
          </p:nvPr>
        </p:nvSpPr>
        <p:spPr>
          <a:xfrm>
            <a:off x="307258" y="334760"/>
            <a:ext cx="10515600" cy="721340"/>
          </a:xfrm>
        </p:spPr>
        <p:txBody>
          <a:bodyPr/>
          <a:lstStyle/>
          <a:p>
            <a:r>
              <a:rPr lang="en-US" dirty="0"/>
              <a:t>ML Challenges</a:t>
            </a:r>
          </a:p>
        </p:txBody>
      </p:sp>
    </p:spTree>
    <p:extLst>
      <p:ext uri="{BB962C8B-B14F-4D97-AF65-F5344CB8AC3E}">
        <p14:creationId xmlns:p14="http://schemas.microsoft.com/office/powerpoint/2010/main" val="3619338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Machine Learning and Cyber Security</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66979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910861"/>
            <a:ext cx="10515600" cy="3749709"/>
          </a:xfrm>
        </p:spPr>
        <p:txBody>
          <a:bodyPr>
            <a:normAutofit/>
          </a:bodyPr>
          <a:lstStyle/>
          <a:p>
            <a:pPr algn="just">
              <a:lnSpc>
                <a:spcPct val="150000"/>
              </a:lnSpc>
              <a:buFont typeface="Wingdings" pitchFamily="2" charset="2"/>
              <a:buChar char="ü"/>
            </a:pPr>
            <a:r>
              <a:rPr lang="en-US" dirty="0"/>
              <a:t>There are a set of attack vectors to produce the consequence;</a:t>
            </a:r>
          </a:p>
          <a:p>
            <a:pPr algn="just">
              <a:lnSpc>
                <a:spcPct val="150000"/>
              </a:lnSpc>
              <a:buFont typeface="Wingdings" pitchFamily="2" charset="2"/>
              <a:buChar char="ü"/>
            </a:pPr>
            <a:r>
              <a:rPr lang="en-US" dirty="0"/>
              <a:t>Requires deep knowledge to produces; and</a:t>
            </a:r>
          </a:p>
          <a:p>
            <a:pPr algn="just">
              <a:lnSpc>
                <a:spcPct val="150000"/>
              </a:lnSpc>
              <a:buFont typeface="Wingdings" pitchFamily="2" charset="2"/>
              <a:buChar char="ü"/>
            </a:pPr>
            <a:r>
              <a:rPr lang="en-US" dirty="0"/>
              <a:t>Requires an unusual chain of failures.</a:t>
            </a:r>
          </a:p>
          <a:p>
            <a:pPr marL="0" indent="0" algn="just">
              <a:lnSpc>
                <a:spcPct val="150000"/>
              </a:lnSpc>
              <a:buNone/>
            </a:pPr>
            <a:endParaRPr lang="en-US" sz="24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09"/>
            <a:ext cx="10360083" cy="1286321"/>
          </a:xfrm>
        </p:spPr>
        <p:txBody>
          <a:bodyPr>
            <a:normAutofit fontScale="90000"/>
          </a:bodyPr>
          <a:lstStyle/>
          <a:p>
            <a:r>
              <a:rPr lang="en-US" dirty="0">
                <a:latin typeface="Aharoni" panose="02010803020104030203" pitchFamily="2" charset="-79"/>
                <a:cs typeface="Aharoni" panose="02010803020104030203" pitchFamily="2" charset="-79"/>
              </a:rPr>
              <a:t>How to produce an attack into the Air Traffic Management System?</a:t>
            </a:r>
          </a:p>
        </p:txBody>
      </p:sp>
    </p:spTree>
    <p:extLst>
      <p:ext uri="{BB962C8B-B14F-4D97-AF65-F5344CB8AC3E}">
        <p14:creationId xmlns:p14="http://schemas.microsoft.com/office/powerpoint/2010/main" val="67121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9264D-4FD9-4B26-8651-290F40FB250E}"/>
              </a:ext>
            </a:extLst>
          </p:cNvPr>
          <p:cNvSpPr>
            <a:spLocks noGrp="1"/>
          </p:cNvSpPr>
          <p:nvPr>
            <p:ph type="title"/>
          </p:nvPr>
        </p:nvSpPr>
        <p:spPr>
          <a:xfrm>
            <a:off x="317090" y="110242"/>
            <a:ext cx="10515600" cy="1089293"/>
          </a:xfrm>
        </p:spPr>
        <p:txBody>
          <a:bodyPr/>
          <a:lstStyle/>
          <a:p>
            <a:r>
              <a:rPr lang="en-US" dirty="0"/>
              <a:t>Why do I need to use ML in Cybersecurity?</a:t>
            </a:r>
          </a:p>
        </p:txBody>
      </p:sp>
      <p:sp>
        <p:nvSpPr>
          <p:cNvPr id="3" name="Espaço Reservado para Conteúdo 2">
            <a:extLst>
              <a:ext uri="{FF2B5EF4-FFF2-40B4-BE49-F238E27FC236}">
                <a16:creationId xmlns:a16="http://schemas.microsoft.com/office/drawing/2014/main" id="{309788A0-D726-4870-A4C5-62CF326C1900}"/>
              </a:ext>
            </a:extLst>
          </p:cNvPr>
          <p:cNvSpPr>
            <a:spLocks noGrp="1"/>
          </p:cNvSpPr>
          <p:nvPr>
            <p:ph idx="1"/>
          </p:nvPr>
        </p:nvSpPr>
        <p:spPr>
          <a:xfrm>
            <a:off x="553065" y="1199534"/>
            <a:ext cx="6300019" cy="4660491"/>
          </a:xfrm>
        </p:spPr>
        <p:txBody>
          <a:bodyPr>
            <a:normAutofit/>
          </a:bodyPr>
          <a:lstStyle/>
          <a:p>
            <a:pPr algn="just">
              <a:lnSpc>
                <a:spcPct val="120000"/>
              </a:lnSpc>
            </a:pPr>
            <a:r>
              <a:rPr lang="en-US" dirty="0"/>
              <a:t>In May of 2017, a nasty cyber attack hit more than 200,000 computers in 150 countries over the course of just a few days. </a:t>
            </a:r>
          </a:p>
          <a:p>
            <a:pPr algn="just">
              <a:lnSpc>
                <a:spcPct val="120000"/>
              </a:lnSpc>
            </a:pPr>
            <a:r>
              <a:rPr lang="en-US" dirty="0"/>
              <a:t>Dubbed “</a:t>
            </a:r>
            <a:r>
              <a:rPr lang="en-US" b="1" dirty="0"/>
              <a:t>WannaCry</a:t>
            </a:r>
            <a:r>
              <a:rPr lang="en-US" dirty="0"/>
              <a:t>” it exploited a vulnerability that was first discovered by the National Security Agency (NSA) and later stolen and disseminated online.</a:t>
            </a:r>
          </a:p>
        </p:txBody>
      </p:sp>
      <p:pic>
        <p:nvPicPr>
          <p:cNvPr id="1026" name="Picture 2" descr="wannacry machine learning cybersecurity">
            <a:extLst>
              <a:ext uri="{FF2B5EF4-FFF2-40B4-BE49-F238E27FC236}">
                <a16:creationId xmlns:a16="http://schemas.microsoft.com/office/drawing/2014/main" id="{AE75D860-AF77-4386-B9C3-0AEEC78C98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73" t="9672" r="3568" b="-3747"/>
          <a:stretch/>
        </p:blipFill>
        <p:spPr bwMode="auto">
          <a:xfrm>
            <a:off x="7364362" y="1527143"/>
            <a:ext cx="4436170" cy="3533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09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9264D-4FD9-4B26-8651-290F40FB250E}"/>
              </a:ext>
            </a:extLst>
          </p:cNvPr>
          <p:cNvSpPr>
            <a:spLocks noGrp="1"/>
          </p:cNvSpPr>
          <p:nvPr>
            <p:ph type="title"/>
          </p:nvPr>
        </p:nvSpPr>
        <p:spPr>
          <a:xfrm>
            <a:off x="317090" y="110242"/>
            <a:ext cx="10515600" cy="1089293"/>
          </a:xfrm>
        </p:spPr>
        <p:txBody>
          <a:bodyPr/>
          <a:lstStyle/>
          <a:p>
            <a:r>
              <a:rPr lang="en-US" dirty="0"/>
              <a:t>Why do I need to use ML in Cybersecurity?</a:t>
            </a:r>
          </a:p>
        </p:txBody>
      </p:sp>
      <p:sp>
        <p:nvSpPr>
          <p:cNvPr id="3" name="Espaço Reservado para Conteúdo 2">
            <a:extLst>
              <a:ext uri="{FF2B5EF4-FFF2-40B4-BE49-F238E27FC236}">
                <a16:creationId xmlns:a16="http://schemas.microsoft.com/office/drawing/2014/main" id="{309788A0-D726-4870-A4C5-62CF326C1900}"/>
              </a:ext>
            </a:extLst>
          </p:cNvPr>
          <p:cNvSpPr>
            <a:spLocks noGrp="1"/>
          </p:cNvSpPr>
          <p:nvPr>
            <p:ph idx="1"/>
          </p:nvPr>
        </p:nvSpPr>
        <p:spPr>
          <a:xfrm>
            <a:off x="739878" y="1774105"/>
            <a:ext cx="6300019" cy="3205318"/>
          </a:xfrm>
        </p:spPr>
        <p:txBody>
          <a:bodyPr>
            <a:normAutofit/>
          </a:bodyPr>
          <a:lstStyle/>
          <a:p>
            <a:pPr algn="just">
              <a:lnSpc>
                <a:spcPct val="120000"/>
              </a:lnSpc>
            </a:pPr>
            <a:r>
              <a:rPr lang="en-US" sz="3200" dirty="0"/>
              <a:t>But in 2018 alone, there were 10.5 billion malware attacks. </a:t>
            </a:r>
          </a:p>
          <a:p>
            <a:pPr algn="just">
              <a:lnSpc>
                <a:spcPct val="120000"/>
              </a:lnSpc>
            </a:pPr>
            <a:r>
              <a:rPr lang="en-US" sz="3200" dirty="0">
                <a:highlight>
                  <a:srgbClr val="FFFF00"/>
                </a:highlight>
              </a:rPr>
              <a:t>That's too much volume for humans to handle. </a:t>
            </a:r>
          </a:p>
        </p:txBody>
      </p:sp>
      <p:pic>
        <p:nvPicPr>
          <p:cNvPr id="2052" name="Picture 4" descr="Resultado de imagem para MALWARE gif animation">
            <a:extLst>
              <a:ext uri="{FF2B5EF4-FFF2-40B4-BE49-F238E27FC236}">
                <a16:creationId xmlns:a16="http://schemas.microsoft.com/office/drawing/2014/main" id="{06815387-3378-450A-A58A-46EB7DE2A8C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57600" y="1415844"/>
            <a:ext cx="3563579" cy="356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318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9264D-4FD9-4B26-8651-290F40FB250E}"/>
              </a:ext>
            </a:extLst>
          </p:cNvPr>
          <p:cNvSpPr>
            <a:spLocks noGrp="1"/>
          </p:cNvSpPr>
          <p:nvPr>
            <p:ph type="title"/>
          </p:nvPr>
        </p:nvSpPr>
        <p:spPr>
          <a:xfrm>
            <a:off x="317090" y="110242"/>
            <a:ext cx="10515600" cy="1089293"/>
          </a:xfrm>
        </p:spPr>
        <p:txBody>
          <a:bodyPr/>
          <a:lstStyle/>
          <a:p>
            <a:r>
              <a:rPr lang="en-US" dirty="0"/>
              <a:t>Why do I need to use ML in Cybersecurity?</a:t>
            </a:r>
          </a:p>
        </p:txBody>
      </p:sp>
      <p:sp>
        <p:nvSpPr>
          <p:cNvPr id="3" name="Espaço Reservado para Conteúdo 2">
            <a:extLst>
              <a:ext uri="{FF2B5EF4-FFF2-40B4-BE49-F238E27FC236}">
                <a16:creationId xmlns:a16="http://schemas.microsoft.com/office/drawing/2014/main" id="{309788A0-D726-4870-A4C5-62CF326C1900}"/>
              </a:ext>
            </a:extLst>
          </p:cNvPr>
          <p:cNvSpPr>
            <a:spLocks noGrp="1"/>
          </p:cNvSpPr>
          <p:nvPr>
            <p:ph idx="1"/>
          </p:nvPr>
        </p:nvSpPr>
        <p:spPr>
          <a:xfrm>
            <a:off x="405581" y="1098754"/>
            <a:ext cx="6722806" cy="4660491"/>
          </a:xfrm>
        </p:spPr>
        <p:txBody>
          <a:bodyPr>
            <a:normAutofit/>
          </a:bodyPr>
          <a:lstStyle/>
          <a:p>
            <a:pPr algn="l" fontAlgn="base">
              <a:lnSpc>
                <a:spcPct val="100000"/>
              </a:lnSpc>
            </a:pPr>
            <a:r>
              <a:rPr lang="en-US" b="0" i="0" dirty="0">
                <a:effectLst/>
              </a:rPr>
              <a:t>Here are just some of the benefits Machine Learning offers cybersecurity for businesses and consumers:</a:t>
            </a:r>
          </a:p>
          <a:p>
            <a:pPr lvl="1" fontAlgn="base">
              <a:lnSpc>
                <a:spcPct val="100000"/>
              </a:lnSpc>
            </a:pPr>
            <a:r>
              <a:rPr lang="en-US" sz="2800" b="0" i="0" dirty="0">
                <a:effectLst/>
              </a:rPr>
              <a:t>Thorough, hands-off system scanning for data breaches, malware, and more</a:t>
            </a:r>
          </a:p>
          <a:p>
            <a:pPr lvl="1" fontAlgn="base">
              <a:lnSpc>
                <a:spcPct val="100000"/>
              </a:lnSpc>
            </a:pPr>
            <a:r>
              <a:rPr lang="en-US" sz="2800" b="0" i="0" dirty="0">
                <a:effectLst/>
              </a:rPr>
              <a:t>Endpoint protection through quick remediation</a:t>
            </a:r>
          </a:p>
          <a:p>
            <a:pPr lvl="1" fontAlgn="base">
              <a:lnSpc>
                <a:spcPct val="100000"/>
              </a:lnSpc>
            </a:pPr>
            <a:r>
              <a:rPr lang="en-US" sz="2800" b="0" i="0" dirty="0">
                <a:effectLst/>
              </a:rPr>
              <a:t>Fast analysis of large amounts of data</a:t>
            </a:r>
          </a:p>
          <a:p>
            <a:pPr lvl="1" fontAlgn="base">
              <a:lnSpc>
                <a:spcPct val="100000"/>
              </a:lnSpc>
            </a:pPr>
            <a:r>
              <a:rPr lang="en-US" sz="2800" b="0" i="0" dirty="0">
                <a:effectLst/>
              </a:rPr>
              <a:t>Adjustments without the need for expert input</a:t>
            </a:r>
          </a:p>
        </p:txBody>
      </p:sp>
      <p:pic>
        <p:nvPicPr>
          <p:cNvPr id="3074" name="Picture 2" descr="Resultado de imagem para machine learning gif animation">
            <a:extLst>
              <a:ext uri="{FF2B5EF4-FFF2-40B4-BE49-F238E27FC236}">
                <a16:creationId xmlns:a16="http://schemas.microsoft.com/office/drawing/2014/main" id="{47F8B2E1-A144-4316-8712-F11AD9B933A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28835" y="882445"/>
            <a:ext cx="46101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18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9264D-4FD9-4B26-8651-290F40FB250E}"/>
              </a:ext>
            </a:extLst>
          </p:cNvPr>
          <p:cNvSpPr>
            <a:spLocks noGrp="1"/>
          </p:cNvSpPr>
          <p:nvPr>
            <p:ph type="title"/>
          </p:nvPr>
        </p:nvSpPr>
        <p:spPr>
          <a:xfrm>
            <a:off x="317090" y="110242"/>
            <a:ext cx="10515600" cy="1089293"/>
          </a:xfrm>
        </p:spPr>
        <p:txBody>
          <a:bodyPr>
            <a:normAutofit fontScale="90000"/>
          </a:bodyPr>
          <a:lstStyle/>
          <a:p>
            <a:r>
              <a:rPr lang="en-US" dirty="0"/>
              <a:t>Does ML enough to combat cyber criminals?</a:t>
            </a:r>
          </a:p>
        </p:txBody>
      </p:sp>
      <p:sp>
        <p:nvSpPr>
          <p:cNvPr id="3" name="Espaço Reservado para Conteúdo 2">
            <a:extLst>
              <a:ext uri="{FF2B5EF4-FFF2-40B4-BE49-F238E27FC236}">
                <a16:creationId xmlns:a16="http://schemas.microsoft.com/office/drawing/2014/main" id="{309788A0-D726-4870-A4C5-62CF326C1900}"/>
              </a:ext>
            </a:extLst>
          </p:cNvPr>
          <p:cNvSpPr>
            <a:spLocks noGrp="1"/>
          </p:cNvSpPr>
          <p:nvPr>
            <p:ph idx="1"/>
          </p:nvPr>
        </p:nvSpPr>
        <p:spPr>
          <a:xfrm>
            <a:off x="494072" y="1116124"/>
            <a:ext cx="6722806" cy="4559710"/>
          </a:xfrm>
        </p:spPr>
        <p:txBody>
          <a:bodyPr>
            <a:noAutofit/>
          </a:bodyPr>
          <a:lstStyle/>
          <a:p>
            <a:pPr algn="l" fontAlgn="base">
              <a:lnSpc>
                <a:spcPct val="100000"/>
              </a:lnSpc>
            </a:pPr>
            <a:r>
              <a:rPr lang="en-US" sz="2600" b="0" i="0" dirty="0">
                <a:effectLst/>
              </a:rPr>
              <a:t>Machine learning does some things well, such as quickly scanning large amounts of data and analyzing it using statistics.</a:t>
            </a:r>
          </a:p>
          <a:p>
            <a:pPr fontAlgn="base">
              <a:lnSpc>
                <a:spcPct val="100000"/>
              </a:lnSpc>
            </a:pPr>
            <a:r>
              <a:rPr lang="en-US" sz="2600" dirty="0"/>
              <a:t>“We have more and more data available, and the data is generally telling a story”</a:t>
            </a:r>
          </a:p>
          <a:p>
            <a:pPr fontAlgn="base">
              <a:lnSpc>
                <a:spcPct val="100000"/>
              </a:lnSpc>
            </a:pPr>
            <a:r>
              <a:rPr lang="en-US" sz="2600" dirty="0"/>
              <a:t>“If you understand how to analyze the data, you should be able to come up with the </a:t>
            </a:r>
            <a:r>
              <a:rPr lang="en-US" sz="2600" b="1" i="1" dirty="0"/>
              <a:t>deviations</a:t>
            </a:r>
            <a:r>
              <a:rPr lang="en-US" sz="2600" dirty="0"/>
              <a:t> from the norm.”</a:t>
            </a:r>
          </a:p>
          <a:p>
            <a:pPr fontAlgn="base">
              <a:lnSpc>
                <a:spcPct val="100000"/>
              </a:lnSpc>
            </a:pPr>
            <a:r>
              <a:rPr lang="en-US" sz="2600" dirty="0"/>
              <a:t>And those deviations sometimes reveal </a:t>
            </a:r>
            <a:r>
              <a:rPr lang="en-US" sz="2600" b="1" i="1" dirty="0"/>
              <a:t>threats</a:t>
            </a:r>
            <a:r>
              <a:rPr lang="en-US" sz="2600" dirty="0"/>
              <a:t>.</a:t>
            </a:r>
          </a:p>
        </p:txBody>
      </p:sp>
      <p:sp>
        <p:nvSpPr>
          <p:cNvPr id="4" name="CaixaDeTexto 3">
            <a:extLst>
              <a:ext uri="{FF2B5EF4-FFF2-40B4-BE49-F238E27FC236}">
                <a16:creationId xmlns:a16="http://schemas.microsoft.com/office/drawing/2014/main" id="{4E410A25-F93D-4EE1-9A97-C31BC0101F47}"/>
              </a:ext>
            </a:extLst>
          </p:cNvPr>
          <p:cNvSpPr txBox="1"/>
          <p:nvPr/>
        </p:nvSpPr>
        <p:spPr>
          <a:xfrm>
            <a:off x="6998121" y="4627637"/>
            <a:ext cx="5009513" cy="523220"/>
          </a:xfrm>
          <a:prstGeom prst="rect">
            <a:avLst/>
          </a:prstGeom>
          <a:solidFill>
            <a:srgbClr val="FFFF00"/>
          </a:solidFill>
        </p:spPr>
        <p:txBody>
          <a:bodyPr wrap="none" rtlCol="0">
            <a:spAutoFit/>
          </a:bodyPr>
          <a:lstStyle/>
          <a:p>
            <a:r>
              <a:rPr lang="en-US" sz="2800" dirty="0">
                <a:solidFill>
                  <a:srgbClr val="FF0000"/>
                </a:solidFill>
              </a:rPr>
              <a:t>HUMAN ANALYSIS IS CRITICAL!!!!</a:t>
            </a:r>
          </a:p>
        </p:txBody>
      </p:sp>
      <p:pic>
        <p:nvPicPr>
          <p:cNvPr id="4098" name="Picture 2" descr="Resultado de imagem para however gif animation">
            <a:extLst>
              <a:ext uri="{FF2B5EF4-FFF2-40B4-BE49-F238E27FC236}">
                <a16:creationId xmlns:a16="http://schemas.microsoft.com/office/drawing/2014/main" id="{519BB014-C107-472A-B8B2-334EB8CA118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6878" y="1116124"/>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0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Ethics Questions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4248176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3FE78-1C60-4B6A-8CA1-6B0CB859D780}"/>
              </a:ext>
            </a:extLst>
          </p:cNvPr>
          <p:cNvSpPr>
            <a:spLocks noGrp="1"/>
          </p:cNvSpPr>
          <p:nvPr>
            <p:ph type="title"/>
          </p:nvPr>
        </p:nvSpPr>
        <p:spPr>
          <a:xfrm>
            <a:off x="475636" y="122098"/>
            <a:ext cx="10515600" cy="1325563"/>
          </a:xfrm>
        </p:spPr>
        <p:txBody>
          <a:bodyPr/>
          <a:lstStyle/>
          <a:p>
            <a:r>
              <a:rPr lang="en-US" dirty="0"/>
              <a:t>Biases in AI systems</a:t>
            </a:r>
          </a:p>
        </p:txBody>
      </p:sp>
      <p:sp>
        <p:nvSpPr>
          <p:cNvPr id="3" name="Espaço Reservado para Conteúdo 2">
            <a:extLst>
              <a:ext uri="{FF2B5EF4-FFF2-40B4-BE49-F238E27FC236}">
                <a16:creationId xmlns:a16="http://schemas.microsoft.com/office/drawing/2014/main" id="{B432EAFB-A185-4CD3-A137-32FB91F06A61}"/>
              </a:ext>
            </a:extLst>
          </p:cNvPr>
          <p:cNvSpPr>
            <a:spLocks noGrp="1"/>
          </p:cNvSpPr>
          <p:nvPr>
            <p:ph idx="1"/>
          </p:nvPr>
        </p:nvSpPr>
        <p:spPr>
          <a:xfrm>
            <a:off x="817001" y="1447661"/>
            <a:ext cx="6448731" cy="4408780"/>
          </a:xfrm>
        </p:spPr>
        <p:txBody>
          <a:bodyPr>
            <a:noAutofit/>
          </a:bodyPr>
          <a:lstStyle/>
          <a:p>
            <a:r>
              <a:rPr lang="en-US" dirty="0"/>
              <a:t>AI has become increasingly inherent in facial and voice recognition systems. </a:t>
            </a:r>
          </a:p>
          <a:p>
            <a:r>
              <a:rPr lang="en-US" dirty="0"/>
              <a:t>Some of these systems have real business applications and directly impact people. </a:t>
            </a:r>
          </a:p>
          <a:p>
            <a:r>
              <a:rPr lang="en-US" dirty="0"/>
              <a:t>These systems are vulnerable to biases and errors introduced by its human creators. </a:t>
            </a:r>
          </a:p>
          <a:p>
            <a:r>
              <a:rPr lang="en-US" dirty="0"/>
              <a:t>Also, the data used to train these AI systems itself can have biases. </a:t>
            </a:r>
          </a:p>
        </p:txBody>
      </p:sp>
      <p:pic>
        <p:nvPicPr>
          <p:cNvPr id="5128" name="Picture 8" descr="See the source image">
            <a:extLst>
              <a:ext uri="{FF2B5EF4-FFF2-40B4-BE49-F238E27FC236}">
                <a16:creationId xmlns:a16="http://schemas.microsoft.com/office/drawing/2014/main" id="{0F4AB57D-FE55-4128-B0B7-7896B8191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083" y="-110292"/>
            <a:ext cx="28575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33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3FE78-1C60-4B6A-8CA1-6B0CB859D780}"/>
              </a:ext>
            </a:extLst>
          </p:cNvPr>
          <p:cNvSpPr>
            <a:spLocks noGrp="1"/>
          </p:cNvSpPr>
          <p:nvPr>
            <p:ph type="title"/>
          </p:nvPr>
        </p:nvSpPr>
        <p:spPr>
          <a:xfrm>
            <a:off x="357649" y="-110292"/>
            <a:ext cx="10515600" cy="1325563"/>
          </a:xfrm>
        </p:spPr>
        <p:txBody>
          <a:bodyPr/>
          <a:lstStyle/>
          <a:p>
            <a:r>
              <a:rPr lang="en-US" dirty="0"/>
              <a:t>Biases in AI systems</a:t>
            </a:r>
          </a:p>
        </p:txBody>
      </p:sp>
      <p:sp>
        <p:nvSpPr>
          <p:cNvPr id="3" name="Espaço Reservado para Conteúdo 2">
            <a:extLst>
              <a:ext uri="{FF2B5EF4-FFF2-40B4-BE49-F238E27FC236}">
                <a16:creationId xmlns:a16="http://schemas.microsoft.com/office/drawing/2014/main" id="{B432EAFB-A185-4CD3-A137-32FB91F06A61}"/>
              </a:ext>
            </a:extLst>
          </p:cNvPr>
          <p:cNvSpPr>
            <a:spLocks noGrp="1"/>
          </p:cNvSpPr>
          <p:nvPr>
            <p:ph idx="1"/>
          </p:nvPr>
        </p:nvSpPr>
        <p:spPr>
          <a:xfrm>
            <a:off x="325695" y="939213"/>
            <a:ext cx="5131210" cy="4408780"/>
          </a:xfrm>
        </p:spPr>
        <p:txBody>
          <a:bodyPr>
            <a:noAutofit/>
          </a:bodyPr>
          <a:lstStyle/>
          <a:p>
            <a:r>
              <a:rPr lang="en-US" sz="2400" dirty="0"/>
              <a:t>Above is an example of approximation model output based on the risk assessment software called COMPAS which was created by the company Northpointe. </a:t>
            </a:r>
          </a:p>
          <a:p>
            <a:r>
              <a:rPr lang="en-US" sz="2400" dirty="0"/>
              <a:t>The COMPAS software predicts the likelihood of a person reoffending and uses such factors such as poverty, joblessness and other variables (although race isn’t included in their assessment directly) and used by judges to gauge sentence harshness and length.</a:t>
            </a:r>
            <a:br>
              <a:rPr lang="en-US" sz="2400" dirty="0"/>
            </a:br>
            <a:endParaRPr lang="en-US" sz="2400" dirty="0"/>
          </a:p>
        </p:txBody>
      </p:sp>
      <p:pic>
        <p:nvPicPr>
          <p:cNvPr id="5124" name="Picture 4" descr="See the source image">
            <a:extLst>
              <a:ext uri="{FF2B5EF4-FFF2-40B4-BE49-F238E27FC236}">
                <a16:creationId xmlns:a16="http://schemas.microsoft.com/office/drawing/2014/main" id="{24E7EFE5-8932-46EE-B05B-FD973EB74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55"/>
          <a:stretch/>
        </p:blipFill>
        <p:spPr bwMode="auto">
          <a:xfrm>
            <a:off x="6040195" y="338990"/>
            <a:ext cx="3166484" cy="4056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2C94E25C-A858-4094-8DB6-4543A14564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18" r="-596"/>
          <a:stretch/>
        </p:blipFill>
        <p:spPr bwMode="auto">
          <a:xfrm>
            <a:off x="9222656" y="1289422"/>
            <a:ext cx="2917297" cy="44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161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BD445-E3A2-41C6-82EE-374DA002BFF5}"/>
              </a:ext>
            </a:extLst>
          </p:cNvPr>
          <p:cNvSpPr>
            <a:spLocks noGrp="1"/>
          </p:cNvSpPr>
          <p:nvPr>
            <p:ph type="title"/>
          </p:nvPr>
        </p:nvSpPr>
        <p:spPr/>
        <p:txBody>
          <a:bodyPr/>
          <a:lstStyle/>
          <a:p>
            <a:r>
              <a:rPr lang="en-US" dirty="0"/>
              <a:t>Liability for self-driving cars</a:t>
            </a:r>
          </a:p>
        </p:txBody>
      </p:sp>
      <p:sp>
        <p:nvSpPr>
          <p:cNvPr id="3" name="Espaço Reservado para Conteúdo 2">
            <a:extLst>
              <a:ext uri="{FF2B5EF4-FFF2-40B4-BE49-F238E27FC236}">
                <a16:creationId xmlns:a16="http://schemas.microsoft.com/office/drawing/2014/main" id="{DDC2A323-50E0-45D6-923D-E2F56667114E}"/>
              </a:ext>
            </a:extLst>
          </p:cNvPr>
          <p:cNvSpPr>
            <a:spLocks noGrp="1"/>
          </p:cNvSpPr>
          <p:nvPr>
            <p:ph idx="1"/>
          </p:nvPr>
        </p:nvSpPr>
        <p:spPr>
          <a:xfrm>
            <a:off x="838200" y="2522845"/>
            <a:ext cx="4884174" cy="1812310"/>
          </a:xfrm>
        </p:spPr>
        <p:txBody>
          <a:bodyPr>
            <a:normAutofit/>
          </a:bodyPr>
          <a:lstStyle/>
          <a:p>
            <a:r>
              <a:rPr lang="en-US" sz="3600" dirty="0"/>
              <a:t>Who is the responsible party if autonomous cars get into accidents?</a:t>
            </a:r>
          </a:p>
        </p:txBody>
      </p:sp>
      <p:pic>
        <p:nvPicPr>
          <p:cNvPr id="6146" name="Picture 2">
            <a:extLst>
              <a:ext uri="{FF2B5EF4-FFF2-40B4-BE49-F238E27FC236}">
                <a16:creationId xmlns:a16="http://schemas.microsoft.com/office/drawing/2014/main" id="{384A5F4E-7D98-4361-B25A-99A0CD5B25A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94438" y="1895475"/>
            <a:ext cx="45720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24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BD445-E3A2-41C6-82EE-374DA002BFF5}"/>
              </a:ext>
            </a:extLst>
          </p:cNvPr>
          <p:cNvSpPr>
            <a:spLocks noGrp="1"/>
          </p:cNvSpPr>
          <p:nvPr>
            <p:ph type="title"/>
          </p:nvPr>
        </p:nvSpPr>
        <p:spPr>
          <a:xfrm>
            <a:off x="464574" y="176968"/>
            <a:ext cx="10515600" cy="1325563"/>
          </a:xfrm>
        </p:spPr>
        <p:txBody>
          <a:bodyPr/>
          <a:lstStyle/>
          <a:p>
            <a:r>
              <a:rPr lang="en-US" dirty="0"/>
              <a:t>Weaponization of artificial intelligence</a:t>
            </a:r>
          </a:p>
        </p:txBody>
      </p:sp>
      <p:sp>
        <p:nvSpPr>
          <p:cNvPr id="3" name="Espaço Reservado para Conteúdo 2">
            <a:extLst>
              <a:ext uri="{FF2B5EF4-FFF2-40B4-BE49-F238E27FC236}">
                <a16:creationId xmlns:a16="http://schemas.microsoft.com/office/drawing/2014/main" id="{DDC2A323-50E0-45D6-923D-E2F56667114E}"/>
              </a:ext>
            </a:extLst>
          </p:cNvPr>
          <p:cNvSpPr>
            <a:spLocks noGrp="1"/>
          </p:cNvSpPr>
          <p:nvPr>
            <p:ph idx="1"/>
          </p:nvPr>
        </p:nvSpPr>
        <p:spPr>
          <a:xfrm>
            <a:off x="838200" y="2522845"/>
            <a:ext cx="4884174" cy="1812310"/>
          </a:xfrm>
        </p:spPr>
        <p:txBody>
          <a:bodyPr>
            <a:normAutofit/>
          </a:bodyPr>
          <a:lstStyle/>
          <a:p>
            <a:r>
              <a:rPr lang="en-US" sz="3600" dirty="0"/>
              <a:t>Who is the responsible party if autonomous cars get into accidents?</a:t>
            </a:r>
          </a:p>
        </p:txBody>
      </p:sp>
      <p:pic>
        <p:nvPicPr>
          <p:cNvPr id="7170" name="Picture 2" descr="Resultado de imagem para terminator kill mans">
            <a:extLst>
              <a:ext uri="{FF2B5EF4-FFF2-40B4-BE49-F238E27FC236}">
                <a16:creationId xmlns:a16="http://schemas.microsoft.com/office/drawing/2014/main" id="{79FE28E5-411F-4880-A807-C447BF6F9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112" y="2024985"/>
            <a:ext cx="6585462" cy="36543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mosaic dod">
            <a:extLst>
              <a:ext uri="{FF2B5EF4-FFF2-40B4-BE49-F238E27FC236}">
                <a16:creationId xmlns:a16="http://schemas.microsoft.com/office/drawing/2014/main" id="{1177A9B3-EF9E-479E-AE47-26F8D0024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425" y="1325255"/>
            <a:ext cx="5895975"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074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BD445-E3A2-41C6-82EE-374DA002BFF5}"/>
              </a:ext>
            </a:extLst>
          </p:cNvPr>
          <p:cNvSpPr>
            <a:spLocks noGrp="1"/>
          </p:cNvSpPr>
          <p:nvPr>
            <p:ph type="title"/>
          </p:nvPr>
        </p:nvSpPr>
        <p:spPr>
          <a:xfrm>
            <a:off x="464574" y="176968"/>
            <a:ext cx="10515600" cy="1325563"/>
          </a:xfrm>
        </p:spPr>
        <p:txBody>
          <a:bodyPr/>
          <a:lstStyle/>
          <a:p>
            <a:r>
              <a:rPr lang="en-US" dirty="0"/>
              <a:t>Weaponization of artificial intelligence</a:t>
            </a:r>
          </a:p>
        </p:txBody>
      </p:sp>
      <p:sp>
        <p:nvSpPr>
          <p:cNvPr id="3" name="Espaço Reservado para Conteúdo 2">
            <a:extLst>
              <a:ext uri="{FF2B5EF4-FFF2-40B4-BE49-F238E27FC236}">
                <a16:creationId xmlns:a16="http://schemas.microsoft.com/office/drawing/2014/main" id="{DDC2A323-50E0-45D6-923D-E2F56667114E}"/>
              </a:ext>
            </a:extLst>
          </p:cNvPr>
          <p:cNvSpPr>
            <a:spLocks noGrp="1"/>
          </p:cNvSpPr>
          <p:nvPr>
            <p:ph idx="1"/>
          </p:nvPr>
        </p:nvSpPr>
        <p:spPr>
          <a:xfrm>
            <a:off x="838200" y="2522845"/>
            <a:ext cx="4884174" cy="1812310"/>
          </a:xfrm>
        </p:spPr>
        <p:txBody>
          <a:bodyPr>
            <a:normAutofit/>
          </a:bodyPr>
          <a:lstStyle/>
          <a:p>
            <a:r>
              <a:rPr lang="en-US" sz="3600" dirty="0"/>
              <a:t>Who is the responsible party if autonomous cars get into accidents?</a:t>
            </a:r>
          </a:p>
        </p:txBody>
      </p:sp>
      <p:pic>
        <p:nvPicPr>
          <p:cNvPr id="8194" name="Picture 2" descr="Resultado de imagem para fight jet 5G">
            <a:extLst>
              <a:ext uri="{FF2B5EF4-FFF2-40B4-BE49-F238E27FC236}">
                <a16:creationId xmlns:a16="http://schemas.microsoft.com/office/drawing/2014/main" id="{E99C529C-46D7-4AC2-97BC-420BA9002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91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2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30A6-81D6-F742-8783-636AB052A0C6}"/>
              </a:ext>
            </a:extLst>
          </p:cNvPr>
          <p:cNvSpPr>
            <a:spLocks noGrp="1"/>
          </p:cNvSpPr>
          <p:nvPr>
            <p:ph type="title"/>
          </p:nvPr>
        </p:nvSpPr>
        <p:spPr>
          <a:xfrm>
            <a:off x="1159329" y="2318839"/>
            <a:ext cx="9873342" cy="2174679"/>
          </a:xfrm>
        </p:spPr>
        <p:txBody>
          <a:bodyPr vert="horz" lIns="91440" tIns="45720" rIns="91440" bIns="45720" rtlCol="0" anchor="ctr">
            <a:noAutofit/>
          </a:bodyPr>
          <a:lstStyle/>
          <a:p>
            <a:pPr algn="just">
              <a:lnSpc>
                <a:spcPct val="150000"/>
              </a:lnSpc>
            </a:pPr>
            <a:r>
              <a:rPr lang="en-US" sz="3600" b="1" dirty="0">
                <a:solidFill>
                  <a:srgbClr val="FF0000"/>
                </a:solidFill>
                <a:latin typeface="+mn-lt"/>
                <a:cs typeface="Aharoni" panose="02010803020104030203" pitchFamily="2" charset="-79"/>
              </a:rPr>
              <a:t>However, if the attack occurs, the consequences can be catastrophic and irrecoverable!</a:t>
            </a:r>
            <a:endParaRPr lang="en-US" sz="3600" b="1" kern="1200" dirty="0">
              <a:solidFill>
                <a:srgbClr val="FF0000"/>
              </a:solidFill>
              <a:latin typeface="+mn-lt"/>
              <a:cs typeface="Aharoni" panose="02010803020104030203" pitchFamily="2" charset="-79"/>
            </a:endParaRPr>
          </a:p>
        </p:txBody>
      </p:sp>
      <p:sp>
        <p:nvSpPr>
          <p:cNvPr id="13"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B0B0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4">
            <a:extLst>
              <a:ext uri="{FF2B5EF4-FFF2-40B4-BE49-F238E27FC236}">
                <a16:creationId xmlns:a16="http://schemas.microsoft.com/office/drawing/2014/main" id="{5A92E148-2189-5249-ADCC-31F5C43C3E3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649318" y="10"/>
            <a:ext cx="8542682" cy="2130463"/>
          </a:xfrm>
          <a:custGeom>
            <a:avLst/>
            <a:gdLst/>
            <a:ahLst/>
            <a:cxnLst/>
            <a:rect l="l" t="t" r="r" b="b"/>
            <a:pathLst>
              <a:path w="8542682" h="2130473">
                <a:moveTo>
                  <a:pt x="986689" y="0"/>
                </a:moveTo>
                <a:lnTo>
                  <a:pt x="8542682" y="0"/>
                </a:lnTo>
                <a:lnTo>
                  <a:pt x="8542682" y="2130473"/>
                </a:lnTo>
                <a:lnTo>
                  <a:pt x="0" y="2130473"/>
                </a:lnTo>
                <a:close/>
              </a:path>
            </a:pathLst>
          </a:cu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3AC6282-4AA8-834F-9BC7-C8065FE93DB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2"/>
          <a:stretch/>
        </p:blipFill>
        <p:spPr bwMode="auto">
          <a:xfrm>
            <a:off x="20" y="4682840"/>
            <a:ext cx="8563356" cy="2175160"/>
          </a:xfrm>
          <a:custGeom>
            <a:avLst/>
            <a:gdLst/>
            <a:ahLst/>
            <a:cxnLst/>
            <a:rect l="l" t="t" r="r" b="b"/>
            <a:pathLst>
              <a:path w="8563376" h="2175160">
                <a:moveTo>
                  <a:pt x="0" y="0"/>
                </a:moveTo>
                <a:lnTo>
                  <a:pt x="8563376" y="0"/>
                </a:lnTo>
                <a:lnTo>
                  <a:pt x="7555992" y="2175160"/>
                </a:lnTo>
                <a:lnTo>
                  <a:pt x="0" y="2175160"/>
                </a:lnTo>
                <a:close/>
              </a:path>
            </a:pathLst>
          </a:cu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94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DC2A323-50E0-45D6-923D-E2F56667114E}"/>
              </a:ext>
            </a:extLst>
          </p:cNvPr>
          <p:cNvSpPr>
            <a:spLocks noGrp="1"/>
          </p:cNvSpPr>
          <p:nvPr>
            <p:ph idx="1"/>
          </p:nvPr>
        </p:nvSpPr>
        <p:spPr>
          <a:xfrm>
            <a:off x="838200" y="2522845"/>
            <a:ext cx="4884174" cy="1812310"/>
          </a:xfrm>
        </p:spPr>
        <p:txBody>
          <a:bodyPr>
            <a:normAutofit/>
          </a:bodyPr>
          <a:lstStyle/>
          <a:p>
            <a:r>
              <a:rPr lang="en-US" sz="3600" dirty="0"/>
              <a:t>Who is the responsible party if autonomous cars get into accidents?</a:t>
            </a:r>
          </a:p>
        </p:txBody>
      </p:sp>
      <p:pic>
        <p:nvPicPr>
          <p:cNvPr id="5" name="Imagem 4">
            <a:extLst>
              <a:ext uri="{FF2B5EF4-FFF2-40B4-BE49-F238E27FC236}">
                <a16:creationId xmlns:a16="http://schemas.microsoft.com/office/drawing/2014/main" id="{7C5C0C70-769C-4362-966D-7E50081027B9}"/>
              </a:ext>
            </a:extLst>
          </p:cNvPr>
          <p:cNvPicPr>
            <a:picLocks noChangeAspect="1"/>
          </p:cNvPicPr>
          <p:nvPr/>
        </p:nvPicPr>
        <p:blipFill>
          <a:blip r:embed="rId2"/>
          <a:stretch>
            <a:fillRect/>
          </a:stretch>
        </p:blipFill>
        <p:spPr>
          <a:xfrm>
            <a:off x="223991" y="0"/>
            <a:ext cx="8054770" cy="5832471"/>
          </a:xfrm>
          <a:prstGeom prst="rect">
            <a:avLst/>
          </a:prstGeom>
        </p:spPr>
      </p:pic>
      <p:sp>
        <p:nvSpPr>
          <p:cNvPr id="10" name="CaixaDeTexto 9">
            <a:extLst>
              <a:ext uri="{FF2B5EF4-FFF2-40B4-BE49-F238E27FC236}">
                <a16:creationId xmlns:a16="http://schemas.microsoft.com/office/drawing/2014/main" id="{228DDDA2-60D9-47EF-A71C-8A9C41C68FAA}"/>
              </a:ext>
            </a:extLst>
          </p:cNvPr>
          <p:cNvSpPr txBox="1"/>
          <p:nvPr/>
        </p:nvSpPr>
        <p:spPr>
          <a:xfrm>
            <a:off x="5909187" y="2359594"/>
            <a:ext cx="6282813" cy="707886"/>
          </a:xfrm>
          <a:prstGeom prst="rect">
            <a:avLst/>
          </a:prstGeom>
          <a:noFill/>
          <a:ln>
            <a:solidFill>
              <a:srgbClr val="FF0000"/>
            </a:solidFill>
          </a:ln>
        </p:spPr>
        <p:txBody>
          <a:bodyPr wrap="square">
            <a:spAutoFit/>
          </a:bodyPr>
          <a:lstStyle/>
          <a:p>
            <a:r>
              <a:rPr lang="en-US" sz="2000" dirty="0">
                <a:hlinkClick r:id="rId3"/>
              </a:rPr>
              <a:t>https://bdtechtalks.com/2020/10/26/adversarial-machine-learning-threat-matrix/</a:t>
            </a:r>
            <a:r>
              <a:rPr lang="en-US" sz="2000" dirty="0"/>
              <a:t> </a:t>
            </a:r>
          </a:p>
        </p:txBody>
      </p:sp>
    </p:spTree>
    <p:extLst>
      <p:ext uri="{BB962C8B-B14F-4D97-AF65-F5344CB8AC3E}">
        <p14:creationId xmlns:p14="http://schemas.microsoft.com/office/powerpoint/2010/main" val="2034599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98426" y="359229"/>
            <a:ext cx="3795251" cy="5203371"/>
          </a:xfrm>
        </p:spPr>
        <p:txBody>
          <a:bodyPr vert="horz" lIns="91440" tIns="45720" rIns="91440" bIns="45720" rtlCol="0" anchor="ctr">
            <a:normAutofit/>
          </a:bodyPr>
          <a:lstStyle/>
          <a:p>
            <a:pPr algn="l"/>
            <a:r>
              <a:rPr lang="en-US" sz="4400" b="1" kern="1200" dirty="0">
                <a:latin typeface="+mn-lt"/>
                <a:cs typeface="Aharoni" panose="02010803020104030203" pitchFamily="2" charset="-79"/>
              </a:rPr>
              <a:t>A Practical Example </a:t>
            </a:r>
            <a:br>
              <a:rPr lang="en-US" sz="4400" b="1" kern="1200" dirty="0">
                <a:latin typeface="+mn-lt"/>
                <a:cs typeface="Aharoni" panose="02010803020104030203" pitchFamily="2" charset="-79"/>
              </a:rPr>
            </a:br>
            <a:r>
              <a:rPr lang="en-US" sz="2000" b="1" kern="1200" dirty="0">
                <a:latin typeface="+mn-lt"/>
                <a:cs typeface="Aharoni" panose="02010803020104030203" pitchFamily="2" charset="-79"/>
              </a:rPr>
              <a:t>(Password-Strength-Analysis)</a:t>
            </a:r>
            <a:endParaRPr lang="en-US" sz="2000" kern="1200" dirty="0">
              <a:latin typeface="+mn-lt"/>
              <a:cs typeface="Aharoni" panose="02010803020104030203" pitchFamily="2" charset="-79"/>
            </a:endParaRP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10862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255A2-200C-44D4-A7CD-C7D53662D9F4}"/>
              </a:ext>
            </a:extLst>
          </p:cNvPr>
          <p:cNvSpPr>
            <a:spLocks noGrp="1"/>
          </p:cNvSpPr>
          <p:nvPr>
            <p:ph type="title"/>
          </p:nvPr>
        </p:nvSpPr>
        <p:spPr/>
        <p:txBody>
          <a:bodyPr/>
          <a:lstStyle/>
          <a:p>
            <a:r>
              <a:rPr lang="en-US" dirty="0"/>
              <a:t>Anaconda Individual Edition</a:t>
            </a:r>
          </a:p>
        </p:txBody>
      </p:sp>
      <p:sp>
        <p:nvSpPr>
          <p:cNvPr id="3" name="Espaço Reservado para Conteúdo 2">
            <a:extLst>
              <a:ext uri="{FF2B5EF4-FFF2-40B4-BE49-F238E27FC236}">
                <a16:creationId xmlns:a16="http://schemas.microsoft.com/office/drawing/2014/main" id="{B19AFDB9-96E5-40CF-BB43-4B0EDB077EFA}"/>
              </a:ext>
            </a:extLst>
          </p:cNvPr>
          <p:cNvSpPr>
            <a:spLocks noGrp="1"/>
          </p:cNvSpPr>
          <p:nvPr>
            <p:ph idx="1"/>
          </p:nvPr>
        </p:nvSpPr>
        <p:spPr/>
        <p:txBody>
          <a:bodyPr/>
          <a:lstStyle/>
          <a:p>
            <a:pPr algn="just">
              <a:lnSpc>
                <a:spcPct val="100000"/>
              </a:lnSpc>
            </a:pPr>
            <a:r>
              <a:rPr lang="en-US" dirty="0"/>
              <a:t>Anaconda is a distribution of the Python and R programming languages for scientific computing (data science, machine learning applications, large-scale data processing, predictive analytics, etc.), that aims to simplify package management and deployment. </a:t>
            </a:r>
          </a:p>
          <a:p>
            <a:pPr algn="just">
              <a:lnSpc>
                <a:spcPct val="100000"/>
              </a:lnSpc>
            </a:pPr>
            <a:r>
              <a:rPr lang="en-US" dirty="0"/>
              <a:t>The distribution includes data-science packages suitable for Windows, Linux, and macOS.</a:t>
            </a:r>
          </a:p>
        </p:txBody>
      </p:sp>
      <p:pic>
        <p:nvPicPr>
          <p:cNvPr id="12290" name="Picture 2">
            <a:extLst>
              <a:ext uri="{FF2B5EF4-FFF2-40B4-BE49-F238E27FC236}">
                <a16:creationId xmlns:a16="http://schemas.microsoft.com/office/drawing/2014/main" id="{8A15BE47-D2B2-417D-BF0C-8AEFC5762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4829" y="454269"/>
            <a:ext cx="1905000" cy="95250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16362322-1474-414F-B12A-A81AE8331D0D}"/>
              </a:ext>
            </a:extLst>
          </p:cNvPr>
          <p:cNvSpPr txBox="1"/>
          <p:nvPr/>
        </p:nvSpPr>
        <p:spPr>
          <a:xfrm>
            <a:off x="4748980" y="4794617"/>
            <a:ext cx="74430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https://www.anaconda.com/products/individual</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778175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45F48294-61A1-49AA-B1CD-37896B33699A}"/>
              </a:ext>
            </a:extLst>
          </p:cNvPr>
          <p:cNvPicPr>
            <a:picLocks noChangeAspect="1"/>
          </p:cNvPicPr>
          <p:nvPr/>
        </p:nvPicPr>
        <p:blipFill>
          <a:blip r:embed="rId2"/>
          <a:stretch>
            <a:fillRect/>
          </a:stretch>
        </p:blipFill>
        <p:spPr>
          <a:xfrm>
            <a:off x="108155" y="127820"/>
            <a:ext cx="11946194" cy="5722374"/>
          </a:xfrm>
          <a:prstGeom prst="rect">
            <a:avLst/>
          </a:prstGeom>
        </p:spPr>
      </p:pic>
      <p:sp>
        <p:nvSpPr>
          <p:cNvPr id="10" name="Retângulo 9">
            <a:extLst>
              <a:ext uri="{FF2B5EF4-FFF2-40B4-BE49-F238E27FC236}">
                <a16:creationId xmlns:a16="http://schemas.microsoft.com/office/drawing/2014/main" id="{EF060E39-4E8D-4D2B-BA2F-3C99CFF1A6E4}"/>
              </a:ext>
            </a:extLst>
          </p:cNvPr>
          <p:cNvSpPr/>
          <p:nvPr/>
        </p:nvSpPr>
        <p:spPr>
          <a:xfrm>
            <a:off x="7993624" y="1229032"/>
            <a:ext cx="1573162" cy="175997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ângulo 11">
            <a:extLst>
              <a:ext uri="{FF2B5EF4-FFF2-40B4-BE49-F238E27FC236}">
                <a16:creationId xmlns:a16="http://schemas.microsoft.com/office/drawing/2014/main" id="{4A18AC17-0F19-4133-B511-7C32A4D7A428}"/>
              </a:ext>
            </a:extLst>
          </p:cNvPr>
          <p:cNvSpPr/>
          <p:nvPr/>
        </p:nvSpPr>
        <p:spPr>
          <a:xfrm>
            <a:off x="1600421" y="2970452"/>
            <a:ext cx="1430147" cy="1599977"/>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tângulo 12">
            <a:extLst>
              <a:ext uri="{FF2B5EF4-FFF2-40B4-BE49-F238E27FC236}">
                <a16:creationId xmlns:a16="http://schemas.microsoft.com/office/drawing/2014/main" id="{FDDEFC61-7C0D-4179-AE52-106798D921D5}"/>
              </a:ext>
            </a:extLst>
          </p:cNvPr>
          <p:cNvSpPr/>
          <p:nvPr/>
        </p:nvSpPr>
        <p:spPr>
          <a:xfrm>
            <a:off x="137651" y="1150373"/>
            <a:ext cx="1170039" cy="373627"/>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1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D9F34-F203-4AD9-8167-DC4027A4AED2}"/>
              </a:ext>
            </a:extLst>
          </p:cNvPr>
          <p:cNvSpPr>
            <a:spLocks noGrp="1"/>
          </p:cNvSpPr>
          <p:nvPr>
            <p:ph type="title"/>
          </p:nvPr>
        </p:nvSpPr>
        <p:spPr>
          <a:xfrm>
            <a:off x="838200" y="466546"/>
            <a:ext cx="10515600" cy="1325563"/>
          </a:xfrm>
        </p:spPr>
        <p:txBody>
          <a:bodyPr/>
          <a:lstStyle/>
          <a:p>
            <a:r>
              <a:rPr lang="en-US" dirty="0" err="1"/>
              <a:t>Jupyter</a:t>
            </a:r>
            <a:r>
              <a:rPr lang="en-US" dirty="0"/>
              <a:t> Notebooks</a:t>
            </a:r>
          </a:p>
        </p:txBody>
      </p:sp>
      <p:sp>
        <p:nvSpPr>
          <p:cNvPr id="3" name="Espaço Reservado para Conteúdo 2">
            <a:extLst>
              <a:ext uri="{FF2B5EF4-FFF2-40B4-BE49-F238E27FC236}">
                <a16:creationId xmlns:a16="http://schemas.microsoft.com/office/drawing/2014/main" id="{F37B6769-59A0-4B5C-BD30-201BFE99EAFA}"/>
              </a:ext>
            </a:extLst>
          </p:cNvPr>
          <p:cNvSpPr>
            <a:spLocks noGrp="1"/>
          </p:cNvSpPr>
          <p:nvPr>
            <p:ph idx="1"/>
          </p:nvPr>
        </p:nvSpPr>
        <p:spPr>
          <a:xfrm>
            <a:off x="838200" y="1908623"/>
            <a:ext cx="10515600" cy="3625606"/>
          </a:xfrm>
        </p:spPr>
        <p:txBody>
          <a:bodyPr>
            <a:normAutofit fontScale="92500"/>
          </a:bodyPr>
          <a:lstStyle/>
          <a:p>
            <a:r>
              <a:rPr lang="en-US" b="1" dirty="0" err="1"/>
              <a:t>Jupyter</a:t>
            </a:r>
            <a:r>
              <a:rPr lang="en-US" b="1" dirty="0"/>
              <a:t> Notebook </a:t>
            </a:r>
            <a:r>
              <a:rPr lang="en-US" dirty="0"/>
              <a:t>(formerly </a:t>
            </a:r>
            <a:r>
              <a:rPr lang="en-US" dirty="0" err="1"/>
              <a:t>IPython</a:t>
            </a:r>
            <a:r>
              <a:rPr lang="en-US" dirty="0"/>
              <a:t> Notebooks) is a web-based interactive computational environment for creating </a:t>
            </a:r>
            <a:r>
              <a:rPr lang="en-US" dirty="0" err="1"/>
              <a:t>Jupyter</a:t>
            </a:r>
            <a:r>
              <a:rPr lang="en-US" dirty="0"/>
              <a:t> notebook documents.</a:t>
            </a:r>
          </a:p>
          <a:p>
            <a:r>
              <a:rPr lang="en-US" dirty="0"/>
              <a:t>The "notebook" term can colloquially make reference to many different entities, mainly the </a:t>
            </a:r>
            <a:r>
              <a:rPr lang="en-US" dirty="0" err="1"/>
              <a:t>Jupyter</a:t>
            </a:r>
            <a:r>
              <a:rPr lang="en-US" dirty="0"/>
              <a:t> web application, </a:t>
            </a:r>
            <a:r>
              <a:rPr lang="en-US" dirty="0" err="1"/>
              <a:t>Jupyter</a:t>
            </a:r>
            <a:r>
              <a:rPr lang="en-US" dirty="0"/>
              <a:t> Python web server, or </a:t>
            </a:r>
            <a:r>
              <a:rPr lang="en-US" dirty="0" err="1"/>
              <a:t>Jupyter</a:t>
            </a:r>
            <a:r>
              <a:rPr lang="en-US" dirty="0"/>
              <a:t> document format depending on context.</a:t>
            </a:r>
          </a:p>
          <a:p>
            <a:r>
              <a:rPr lang="en-US" dirty="0"/>
              <a:t>A </a:t>
            </a:r>
            <a:r>
              <a:rPr lang="en-US" dirty="0" err="1"/>
              <a:t>Jupyter</a:t>
            </a:r>
            <a:r>
              <a:rPr lang="en-US" dirty="0"/>
              <a:t> Notebook document is a JSON document, following a versioned schema, containing an ordered list of input/output cells which can contain code, text (using Markdown), mathematics, plots and rich media, usually ending with the ".</a:t>
            </a:r>
            <a:r>
              <a:rPr lang="en-US" dirty="0" err="1"/>
              <a:t>ipynb</a:t>
            </a:r>
            <a:r>
              <a:rPr lang="en-US" dirty="0"/>
              <a:t>" extension.</a:t>
            </a:r>
          </a:p>
        </p:txBody>
      </p:sp>
      <p:pic>
        <p:nvPicPr>
          <p:cNvPr id="6146" name="Picture 2">
            <a:extLst>
              <a:ext uri="{FF2B5EF4-FFF2-40B4-BE49-F238E27FC236}">
                <a16:creationId xmlns:a16="http://schemas.microsoft.com/office/drawing/2014/main" id="{C89D28C9-974E-43FC-80AE-6EAEBA8EC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975" y="147190"/>
            <a:ext cx="1435383" cy="166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04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D9F34-F203-4AD9-8167-DC4027A4AED2}"/>
              </a:ext>
            </a:extLst>
          </p:cNvPr>
          <p:cNvSpPr>
            <a:spLocks noGrp="1"/>
          </p:cNvSpPr>
          <p:nvPr>
            <p:ph type="title"/>
          </p:nvPr>
        </p:nvSpPr>
        <p:spPr>
          <a:xfrm>
            <a:off x="838200" y="466546"/>
            <a:ext cx="10515600" cy="1325563"/>
          </a:xfrm>
        </p:spPr>
        <p:txBody>
          <a:bodyPr/>
          <a:lstStyle/>
          <a:p>
            <a:r>
              <a:rPr lang="en-US" dirty="0"/>
              <a:t>PyCharm IDE</a:t>
            </a:r>
          </a:p>
        </p:txBody>
      </p:sp>
      <p:sp>
        <p:nvSpPr>
          <p:cNvPr id="3" name="Espaço Reservado para Conteúdo 2">
            <a:extLst>
              <a:ext uri="{FF2B5EF4-FFF2-40B4-BE49-F238E27FC236}">
                <a16:creationId xmlns:a16="http://schemas.microsoft.com/office/drawing/2014/main" id="{F37B6769-59A0-4B5C-BD30-201BFE99EAFA}"/>
              </a:ext>
            </a:extLst>
          </p:cNvPr>
          <p:cNvSpPr>
            <a:spLocks noGrp="1"/>
          </p:cNvSpPr>
          <p:nvPr>
            <p:ph idx="1"/>
          </p:nvPr>
        </p:nvSpPr>
        <p:spPr>
          <a:xfrm>
            <a:off x="838200" y="1908623"/>
            <a:ext cx="10515600" cy="3625606"/>
          </a:xfrm>
        </p:spPr>
        <p:txBody>
          <a:bodyPr>
            <a:normAutofit lnSpcReduction="10000"/>
          </a:bodyPr>
          <a:lstStyle/>
          <a:p>
            <a:r>
              <a:rPr lang="en-US" dirty="0"/>
              <a:t>PyCharm is an integrated development environment (IDE) used in computer programming, specifically for the Python language. </a:t>
            </a:r>
          </a:p>
          <a:p>
            <a:r>
              <a:rPr lang="en-US" dirty="0"/>
              <a:t>It provides code analysis, a graphical debugger, an integrated unit tester, integration with version control systems (</a:t>
            </a:r>
            <a:r>
              <a:rPr lang="en-US" dirty="0" err="1"/>
              <a:t>VCSes</a:t>
            </a:r>
            <a:r>
              <a:rPr lang="en-US" dirty="0"/>
              <a:t>), and supports web development with Django as well as data science with Anaconda.</a:t>
            </a:r>
          </a:p>
          <a:p>
            <a:r>
              <a:rPr lang="en-US" dirty="0"/>
              <a:t>PyCharm is cross-platform, with Windows, macOS and Linux versions. The Community Edition is released under the Apache License, and there is also Professional Edition with extra features – released under a proprietary license.</a:t>
            </a:r>
          </a:p>
        </p:txBody>
      </p:sp>
      <p:pic>
        <p:nvPicPr>
          <p:cNvPr id="7170" name="Picture 2">
            <a:extLst>
              <a:ext uri="{FF2B5EF4-FFF2-40B4-BE49-F238E27FC236}">
                <a16:creationId xmlns:a16="http://schemas.microsoft.com/office/drawing/2014/main" id="{37B99763-090E-4117-BF7C-798EC802B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1148" y="158648"/>
            <a:ext cx="1633461" cy="163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D99417D2-A0C9-4EB8-8A2A-398B90E65D4F}"/>
              </a:ext>
            </a:extLst>
          </p:cNvPr>
          <p:cNvSpPr>
            <a:spLocks noGrp="1"/>
          </p:cNvSpPr>
          <p:nvPr>
            <p:ph type="title"/>
          </p:nvPr>
        </p:nvSpPr>
        <p:spPr>
          <a:xfrm>
            <a:off x="503903" y="384329"/>
            <a:ext cx="10515600" cy="1325563"/>
          </a:xfrm>
        </p:spPr>
        <p:txBody>
          <a:bodyPr/>
          <a:lstStyle/>
          <a:p>
            <a:r>
              <a:rPr lang="en-US" dirty="0"/>
              <a:t>Anaconda Navigator Environment</a:t>
            </a:r>
          </a:p>
        </p:txBody>
      </p:sp>
      <p:pic>
        <p:nvPicPr>
          <p:cNvPr id="9" name="Imagem 8">
            <a:extLst>
              <a:ext uri="{FF2B5EF4-FFF2-40B4-BE49-F238E27FC236}">
                <a16:creationId xmlns:a16="http://schemas.microsoft.com/office/drawing/2014/main" id="{518D18CC-ABEE-413A-903F-94BB111AFE25}"/>
              </a:ext>
            </a:extLst>
          </p:cNvPr>
          <p:cNvPicPr>
            <a:picLocks noChangeAspect="1"/>
          </p:cNvPicPr>
          <p:nvPr/>
        </p:nvPicPr>
        <p:blipFill>
          <a:blip r:embed="rId2"/>
          <a:stretch>
            <a:fillRect/>
          </a:stretch>
        </p:blipFill>
        <p:spPr>
          <a:xfrm>
            <a:off x="737418" y="2366593"/>
            <a:ext cx="11297265" cy="807291"/>
          </a:xfrm>
          <a:prstGeom prst="rect">
            <a:avLst/>
          </a:prstGeom>
        </p:spPr>
      </p:pic>
      <p:pic>
        <p:nvPicPr>
          <p:cNvPr id="10" name="Imagem 9">
            <a:extLst>
              <a:ext uri="{FF2B5EF4-FFF2-40B4-BE49-F238E27FC236}">
                <a16:creationId xmlns:a16="http://schemas.microsoft.com/office/drawing/2014/main" id="{FB8D6643-AEC6-46B6-A2B1-F1E1C9D0745B}"/>
              </a:ext>
            </a:extLst>
          </p:cNvPr>
          <p:cNvPicPr>
            <a:picLocks noChangeAspect="1"/>
          </p:cNvPicPr>
          <p:nvPr/>
        </p:nvPicPr>
        <p:blipFill rotWithShape="1">
          <a:blip r:embed="rId2"/>
          <a:srcRect l="82659"/>
          <a:stretch/>
        </p:blipFill>
        <p:spPr>
          <a:xfrm>
            <a:off x="7069392" y="3452506"/>
            <a:ext cx="4544962" cy="1872874"/>
          </a:xfrm>
          <a:prstGeom prst="rect">
            <a:avLst/>
          </a:prstGeom>
        </p:spPr>
      </p:pic>
      <p:sp>
        <p:nvSpPr>
          <p:cNvPr id="11" name="Elipse 10">
            <a:extLst>
              <a:ext uri="{FF2B5EF4-FFF2-40B4-BE49-F238E27FC236}">
                <a16:creationId xmlns:a16="http://schemas.microsoft.com/office/drawing/2014/main" id="{0FFC3E62-BF09-4B3B-A9EF-31F5C7E656D7}"/>
              </a:ext>
            </a:extLst>
          </p:cNvPr>
          <p:cNvSpPr/>
          <p:nvPr/>
        </p:nvSpPr>
        <p:spPr>
          <a:xfrm>
            <a:off x="10363200" y="2087971"/>
            <a:ext cx="1750142" cy="1325563"/>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87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981B6C-9045-482C-8EA0-CC0528A2605C}"/>
              </a:ext>
            </a:extLst>
          </p:cNvPr>
          <p:cNvPicPr>
            <a:picLocks noChangeAspect="1"/>
          </p:cNvPicPr>
          <p:nvPr/>
        </p:nvPicPr>
        <p:blipFill>
          <a:blip r:embed="rId2"/>
          <a:stretch>
            <a:fillRect/>
          </a:stretch>
        </p:blipFill>
        <p:spPr>
          <a:xfrm>
            <a:off x="2866043" y="15467"/>
            <a:ext cx="9325957" cy="6858000"/>
          </a:xfrm>
          <a:prstGeom prst="rect">
            <a:avLst/>
          </a:prstGeom>
        </p:spPr>
      </p:pic>
      <p:sp>
        <p:nvSpPr>
          <p:cNvPr id="7" name="Título 6">
            <a:extLst>
              <a:ext uri="{FF2B5EF4-FFF2-40B4-BE49-F238E27FC236}">
                <a16:creationId xmlns:a16="http://schemas.microsoft.com/office/drawing/2014/main" id="{D99417D2-A0C9-4EB8-8A2A-398B90E65D4F}"/>
              </a:ext>
            </a:extLst>
          </p:cNvPr>
          <p:cNvSpPr>
            <a:spLocks noGrp="1"/>
          </p:cNvSpPr>
          <p:nvPr>
            <p:ph type="title"/>
          </p:nvPr>
        </p:nvSpPr>
        <p:spPr>
          <a:xfrm>
            <a:off x="19664" y="2248811"/>
            <a:ext cx="6489291" cy="1467783"/>
          </a:xfrm>
          <a:solidFill>
            <a:schemeClr val="bg1"/>
          </a:solidFill>
        </p:spPr>
        <p:txBody>
          <a:bodyPr>
            <a:normAutofit/>
          </a:bodyPr>
          <a:lstStyle/>
          <a:p>
            <a:r>
              <a:rPr lang="en-US" sz="4000" dirty="0"/>
              <a:t>Anaconda Navigator Environment</a:t>
            </a:r>
          </a:p>
        </p:txBody>
      </p:sp>
      <p:sp>
        <p:nvSpPr>
          <p:cNvPr id="4" name="Retângulo 3">
            <a:extLst>
              <a:ext uri="{FF2B5EF4-FFF2-40B4-BE49-F238E27FC236}">
                <a16:creationId xmlns:a16="http://schemas.microsoft.com/office/drawing/2014/main" id="{077A7DF6-9788-4D1C-A6D6-1E25CAA4BEBC}"/>
              </a:ext>
            </a:extLst>
          </p:cNvPr>
          <p:cNvSpPr/>
          <p:nvPr/>
        </p:nvSpPr>
        <p:spPr>
          <a:xfrm>
            <a:off x="2684206" y="415338"/>
            <a:ext cx="1740310" cy="518728"/>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ângulo 11">
            <a:extLst>
              <a:ext uri="{FF2B5EF4-FFF2-40B4-BE49-F238E27FC236}">
                <a16:creationId xmlns:a16="http://schemas.microsoft.com/office/drawing/2014/main" id="{DA14CC95-FD7E-4D9D-A03A-DE3FB82FD9E3}"/>
              </a:ext>
            </a:extLst>
          </p:cNvPr>
          <p:cNvSpPr/>
          <p:nvPr/>
        </p:nvSpPr>
        <p:spPr>
          <a:xfrm>
            <a:off x="4557251" y="390759"/>
            <a:ext cx="2020530" cy="518728"/>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ângulo 12">
            <a:extLst>
              <a:ext uri="{FF2B5EF4-FFF2-40B4-BE49-F238E27FC236}">
                <a16:creationId xmlns:a16="http://schemas.microsoft.com/office/drawing/2014/main" id="{ABA564D9-2836-478B-9349-28A03E2E0DDC}"/>
              </a:ext>
            </a:extLst>
          </p:cNvPr>
          <p:cNvSpPr/>
          <p:nvPr/>
        </p:nvSpPr>
        <p:spPr>
          <a:xfrm>
            <a:off x="4355690" y="6323805"/>
            <a:ext cx="2153265" cy="518728"/>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tângulo 13">
            <a:extLst>
              <a:ext uri="{FF2B5EF4-FFF2-40B4-BE49-F238E27FC236}">
                <a16:creationId xmlns:a16="http://schemas.microsoft.com/office/drawing/2014/main" id="{089AD1FB-0357-4829-8C9F-57427DAB7281}"/>
              </a:ext>
            </a:extLst>
          </p:cNvPr>
          <p:cNvSpPr/>
          <p:nvPr/>
        </p:nvSpPr>
        <p:spPr>
          <a:xfrm>
            <a:off x="6774424" y="53927"/>
            <a:ext cx="5417575" cy="692697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11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3F97CB4-128C-463E-96DB-D5C02D437C42}"/>
              </a:ext>
            </a:extLst>
          </p:cNvPr>
          <p:cNvPicPr>
            <a:picLocks noChangeAspect="1"/>
          </p:cNvPicPr>
          <p:nvPr/>
        </p:nvPicPr>
        <p:blipFill rotWithShape="1">
          <a:blip r:embed="rId2"/>
          <a:srcRect l="13114"/>
          <a:stretch/>
        </p:blipFill>
        <p:spPr>
          <a:xfrm>
            <a:off x="5761703" y="151685"/>
            <a:ext cx="6264838" cy="5162550"/>
          </a:xfrm>
          <a:prstGeom prst="rect">
            <a:avLst/>
          </a:prstGeom>
        </p:spPr>
      </p:pic>
      <p:sp>
        <p:nvSpPr>
          <p:cNvPr id="2" name="Título 1">
            <a:extLst>
              <a:ext uri="{FF2B5EF4-FFF2-40B4-BE49-F238E27FC236}">
                <a16:creationId xmlns:a16="http://schemas.microsoft.com/office/drawing/2014/main" id="{735ED580-EF6D-42FF-98E1-A6CD667F94A0}"/>
              </a:ext>
            </a:extLst>
          </p:cNvPr>
          <p:cNvSpPr>
            <a:spLocks noGrp="1"/>
          </p:cNvSpPr>
          <p:nvPr>
            <p:ph type="title"/>
          </p:nvPr>
        </p:nvSpPr>
        <p:spPr>
          <a:xfrm>
            <a:off x="474406" y="365125"/>
            <a:ext cx="5621594" cy="1325563"/>
          </a:xfrm>
        </p:spPr>
        <p:txBody>
          <a:bodyPr/>
          <a:lstStyle/>
          <a:p>
            <a:r>
              <a:rPr lang="en-US" dirty="0"/>
              <a:t>Creating a new Environment</a:t>
            </a:r>
          </a:p>
        </p:txBody>
      </p:sp>
      <p:sp>
        <p:nvSpPr>
          <p:cNvPr id="3" name="Espaço Reservado para Conteúdo 2">
            <a:extLst>
              <a:ext uri="{FF2B5EF4-FFF2-40B4-BE49-F238E27FC236}">
                <a16:creationId xmlns:a16="http://schemas.microsoft.com/office/drawing/2014/main" id="{BBA6393A-08AD-4C77-BB2C-C7F7D04A1AAA}"/>
              </a:ext>
            </a:extLst>
          </p:cNvPr>
          <p:cNvSpPr>
            <a:spLocks noGrp="1"/>
          </p:cNvSpPr>
          <p:nvPr>
            <p:ph idx="1"/>
          </p:nvPr>
        </p:nvSpPr>
        <p:spPr>
          <a:xfrm>
            <a:off x="272385" y="2376887"/>
            <a:ext cx="5456135" cy="2421255"/>
          </a:xfrm>
        </p:spPr>
        <p:txBody>
          <a:bodyPr/>
          <a:lstStyle/>
          <a:p>
            <a:r>
              <a:rPr lang="en-US" dirty="0"/>
              <a:t>Creating an environment is a good approach when you have multiples projects in the same machine.</a:t>
            </a:r>
          </a:p>
        </p:txBody>
      </p:sp>
      <p:sp>
        <p:nvSpPr>
          <p:cNvPr id="8" name="Elipse 7">
            <a:extLst>
              <a:ext uri="{FF2B5EF4-FFF2-40B4-BE49-F238E27FC236}">
                <a16:creationId xmlns:a16="http://schemas.microsoft.com/office/drawing/2014/main" id="{31295E3E-FD09-41F6-BFCC-B1425F944102}"/>
              </a:ext>
            </a:extLst>
          </p:cNvPr>
          <p:cNvSpPr/>
          <p:nvPr/>
        </p:nvSpPr>
        <p:spPr>
          <a:xfrm>
            <a:off x="5695337" y="4619676"/>
            <a:ext cx="875071" cy="69455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08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56E7C6-B10B-401C-8ECE-763C144B694B}"/>
              </a:ext>
            </a:extLst>
          </p:cNvPr>
          <p:cNvPicPr>
            <a:picLocks noChangeAspect="1"/>
          </p:cNvPicPr>
          <p:nvPr/>
        </p:nvPicPr>
        <p:blipFill>
          <a:blip r:embed="rId2"/>
          <a:stretch>
            <a:fillRect/>
          </a:stretch>
        </p:blipFill>
        <p:spPr>
          <a:xfrm>
            <a:off x="3287291" y="275303"/>
            <a:ext cx="8904709" cy="5431708"/>
          </a:xfrm>
          <a:prstGeom prst="rect">
            <a:avLst/>
          </a:prstGeom>
        </p:spPr>
      </p:pic>
      <p:sp>
        <p:nvSpPr>
          <p:cNvPr id="2" name="Título 1">
            <a:extLst>
              <a:ext uri="{FF2B5EF4-FFF2-40B4-BE49-F238E27FC236}">
                <a16:creationId xmlns:a16="http://schemas.microsoft.com/office/drawing/2014/main" id="{735ED580-EF6D-42FF-98E1-A6CD667F94A0}"/>
              </a:ext>
            </a:extLst>
          </p:cNvPr>
          <p:cNvSpPr>
            <a:spLocks noGrp="1"/>
          </p:cNvSpPr>
          <p:nvPr>
            <p:ph type="title"/>
          </p:nvPr>
        </p:nvSpPr>
        <p:spPr>
          <a:xfrm>
            <a:off x="356419" y="1969514"/>
            <a:ext cx="5621594" cy="1325563"/>
          </a:xfrm>
        </p:spPr>
        <p:txBody>
          <a:bodyPr/>
          <a:lstStyle/>
          <a:p>
            <a:r>
              <a:rPr lang="en-US" dirty="0"/>
              <a:t>Creating a new Environment</a:t>
            </a:r>
          </a:p>
        </p:txBody>
      </p:sp>
      <p:sp>
        <p:nvSpPr>
          <p:cNvPr id="3" name="Espaço Reservado para Conteúdo 2">
            <a:extLst>
              <a:ext uri="{FF2B5EF4-FFF2-40B4-BE49-F238E27FC236}">
                <a16:creationId xmlns:a16="http://schemas.microsoft.com/office/drawing/2014/main" id="{BBA6393A-08AD-4C77-BB2C-C7F7D04A1AAA}"/>
              </a:ext>
            </a:extLst>
          </p:cNvPr>
          <p:cNvSpPr>
            <a:spLocks noGrp="1"/>
          </p:cNvSpPr>
          <p:nvPr>
            <p:ph idx="1"/>
          </p:nvPr>
        </p:nvSpPr>
        <p:spPr>
          <a:xfrm>
            <a:off x="658761" y="3429000"/>
            <a:ext cx="4871119" cy="1325564"/>
          </a:xfrm>
        </p:spPr>
        <p:txBody>
          <a:bodyPr/>
          <a:lstStyle/>
          <a:p>
            <a:r>
              <a:rPr lang="en-US" dirty="0"/>
              <a:t>Perceives that the new environment has a few libraries pre-installed.</a:t>
            </a:r>
          </a:p>
        </p:txBody>
      </p:sp>
    </p:spTree>
    <p:extLst>
      <p:ext uri="{BB962C8B-B14F-4D97-AF65-F5344CB8AC3E}">
        <p14:creationId xmlns:p14="http://schemas.microsoft.com/office/powerpoint/2010/main" val="87930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A171A8C-4B11-C548-9BD9-19FD5E53EDCF}"/>
              </a:ext>
            </a:extLst>
          </p:cNvPr>
          <p:cNvSpPr>
            <a:spLocks noGrp="1"/>
          </p:cNvSpPr>
          <p:nvPr>
            <p:ph idx="1"/>
          </p:nvPr>
        </p:nvSpPr>
        <p:spPr>
          <a:xfrm>
            <a:off x="-3930" y="-22982"/>
            <a:ext cx="12183683" cy="661157"/>
          </a:xfrm>
          <a:solidFill>
            <a:schemeClr val="accent6">
              <a:lumMod val="50000"/>
            </a:schemeClr>
          </a:solidFill>
        </p:spPr>
        <p:txBody>
          <a:bodyPr anchor="ctr">
            <a:normAutofit/>
          </a:bodyPr>
          <a:lstStyle/>
          <a:p>
            <a:pPr marL="0" indent="0" algn="ctr">
              <a:buNone/>
            </a:pPr>
            <a:r>
              <a:rPr lang="en-US" sz="4000" b="1" dirty="0">
                <a:solidFill>
                  <a:schemeClr val="bg1"/>
                </a:solidFill>
              </a:rPr>
              <a:t>Ukraine Power Grid Cyberattack Autopsy</a:t>
            </a:r>
          </a:p>
        </p:txBody>
      </p:sp>
      <p:grpSp>
        <p:nvGrpSpPr>
          <p:cNvPr id="9" name="Group 8">
            <a:extLst>
              <a:ext uri="{FF2B5EF4-FFF2-40B4-BE49-F238E27FC236}">
                <a16:creationId xmlns:a16="http://schemas.microsoft.com/office/drawing/2014/main" id="{CB57FB49-D61A-8349-AAED-7D7FB40692D8}"/>
              </a:ext>
            </a:extLst>
          </p:cNvPr>
          <p:cNvGrpSpPr/>
          <p:nvPr/>
        </p:nvGrpSpPr>
        <p:grpSpPr>
          <a:xfrm>
            <a:off x="47625" y="1966232"/>
            <a:ext cx="10703377" cy="4920343"/>
            <a:chOff x="21772" y="163285"/>
            <a:chExt cx="12161911" cy="4920343"/>
          </a:xfrm>
        </p:grpSpPr>
        <p:pic>
          <p:nvPicPr>
            <p:cNvPr id="5" name="Picture 4">
              <a:extLst>
                <a:ext uri="{FF2B5EF4-FFF2-40B4-BE49-F238E27FC236}">
                  <a16:creationId xmlns:a16="http://schemas.microsoft.com/office/drawing/2014/main" id="{38CC58D8-F312-2C40-B6B6-55046980B162}"/>
                </a:ext>
              </a:extLst>
            </p:cNvPr>
            <p:cNvPicPr>
              <a:picLocks noChangeAspect="1"/>
            </p:cNvPicPr>
            <p:nvPr/>
          </p:nvPicPr>
          <p:blipFill>
            <a:blip r:embed="rId2"/>
            <a:stretch>
              <a:fillRect/>
            </a:stretch>
          </p:blipFill>
          <p:spPr>
            <a:xfrm>
              <a:off x="21772" y="163285"/>
              <a:ext cx="12161911" cy="4920343"/>
            </a:xfrm>
            <a:prstGeom prst="rect">
              <a:avLst/>
            </a:prstGeom>
          </p:spPr>
        </p:pic>
        <p:sp>
          <p:nvSpPr>
            <p:cNvPr id="7" name="Rectangle 6">
              <a:extLst>
                <a:ext uri="{FF2B5EF4-FFF2-40B4-BE49-F238E27FC236}">
                  <a16:creationId xmlns:a16="http://schemas.microsoft.com/office/drawing/2014/main" id="{C33AA1AB-C97C-B349-859A-0A75DD72B49A}"/>
                </a:ext>
              </a:extLst>
            </p:cNvPr>
            <p:cNvSpPr/>
            <p:nvPr/>
          </p:nvSpPr>
          <p:spPr>
            <a:xfrm>
              <a:off x="9448801" y="4778828"/>
              <a:ext cx="2357886" cy="304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mn-cs"/>
                </a:rPr>
                <a:t>23 December 2015</a:t>
              </a:r>
              <a:endParaRPr kumimoji="0" lang="en-US" sz="12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A8043FC8-3095-465B-924E-729142C13CC7}"/>
              </a:ext>
            </a:extLst>
          </p:cNvPr>
          <p:cNvSpPr txBox="1"/>
          <p:nvPr/>
        </p:nvSpPr>
        <p:spPr>
          <a:xfrm>
            <a:off x="6581311" y="659793"/>
            <a:ext cx="4841662" cy="461665"/>
          </a:xfrm>
          <a:prstGeom prst="rect">
            <a:avLst/>
          </a:prstGeom>
          <a:noFill/>
        </p:spPr>
        <p:txBody>
          <a:bodyPr wrap="square">
            <a:spAutoFit/>
          </a:bodyPr>
          <a:lstStyle/>
          <a:p>
            <a:pPr marL="228600" marR="0" lvl="0" indent="-228600" algn="just" defTabSz="914400" rtl="0" eaLnBrk="1" fontAlgn="auto" latinLnBrk="0" hangingPunct="1">
              <a:lnSpc>
                <a:spcPct val="100000"/>
              </a:lnSpc>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How are those assets threatened?</a:t>
            </a:r>
          </a:p>
        </p:txBody>
      </p:sp>
      <p:sp>
        <p:nvSpPr>
          <p:cNvPr id="13" name="Rectangle: Rounded Corners 12">
            <a:extLst>
              <a:ext uri="{FF2B5EF4-FFF2-40B4-BE49-F238E27FC236}">
                <a16:creationId xmlns:a16="http://schemas.microsoft.com/office/drawing/2014/main" id="{A91FF8D8-3F85-4EE7-B3E3-E14C6847E4F8}"/>
              </a:ext>
            </a:extLst>
          </p:cNvPr>
          <p:cNvSpPr/>
          <p:nvPr/>
        </p:nvSpPr>
        <p:spPr>
          <a:xfrm>
            <a:off x="697365" y="1113955"/>
            <a:ext cx="5148262" cy="73798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Can all assets in the network be protected?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What is the value of each asset for my business?</a:t>
            </a:r>
          </a:p>
        </p:txBody>
      </p:sp>
      <p:sp>
        <p:nvSpPr>
          <p:cNvPr id="14" name="TextBox 13">
            <a:extLst>
              <a:ext uri="{FF2B5EF4-FFF2-40B4-BE49-F238E27FC236}">
                <a16:creationId xmlns:a16="http://schemas.microsoft.com/office/drawing/2014/main" id="{40D6F858-5C23-47CB-A366-065F336DB3DA}"/>
              </a:ext>
            </a:extLst>
          </p:cNvPr>
          <p:cNvSpPr txBox="1"/>
          <p:nvPr/>
        </p:nvSpPr>
        <p:spPr>
          <a:xfrm>
            <a:off x="654503" y="659794"/>
            <a:ext cx="6381750" cy="461665"/>
          </a:xfrm>
          <a:prstGeom prst="rect">
            <a:avLst/>
          </a:prstGeom>
          <a:noFill/>
        </p:spPr>
        <p:txBody>
          <a:bodyPr wrap="square">
            <a:spAutoFit/>
          </a:bodyPr>
          <a:lstStyle/>
          <a:p>
            <a:pPr marL="228600" marR="0" lvl="0" indent="-228600" algn="just" defTabSz="914400" rtl="0" eaLnBrk="1" fontAlgn="auto" latinLnBrk="0" hangingPunct="1">
              <a:lnSpc>
                <a:spcPct val="100000"/>
              </a:lnSpc>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What assets do we need to protect?</a:t>
            </a:r>
          </a:p>
        </p:txBody>
      </p:sp>
      <p:sp>
        <p:nvSpPr>
          <p:cNvPr id="15" name="TextBox 14">
            <a:extLst>
              <a:ext uri="{FF2B5EF4-FFF2-40B4-BE49-F238E27FC236}">
                <a16:creationId xmlns:a16="http://schemas.microsoft.com/office/drawing/2014/main" id="{4438CDAC-FBB3-4FFB-891B-AEDA38F08E3A}"/>
              </a:ext>
            </a:extLst>
          </p:cNvPr>
          <p:cNvSpPr txBox="1"/>
          <p:nvPr/>
        </p:nvSpPr>
        <p:spPr>
          <a:xfrm>
            <a:off x="7390040" y="2023264"/>
            <a:ext cx="4239986" cy="830997"/>
          </a:xfrm>
          <a:prstGeom prst="rect">
            <a:avLst/>
          </a:prstGeom>
          <a:noFill/>
        </p:spPr>
        <p:txBody>
          <a:bodyPr wrap="square">
            <a:spAutoFit/>
          </a:bodyPr>
          <a:lstStyle/>
          <a:p>
            <a:pPr marL="228600" marR="0" lvl="0" indent="-228600" algn="just" defTabSz="914400" rtl="0" eaLnBrk="1" fontAlgn="auto" latinLnBrk="0" hangingPunct="1">
              <a:lnSpc>
                <a:spcPct val="100000"/>
              </a:lnSpc>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What can we do to counter those threats?</a:t>
            </a:r>
          </a:p>
        </p:txBody>
      </p:sp>
      <p:sp>
        <p:nvSpPr>
          <p:cNvPr id="16" name="Rectangle: Rounded Corners 15">
            <a:extLst>
              <a:ext uri="{FF2B5EF4-FFF2-40B4-BE49-F238E27FC236}">
                <a16:creationId xmlns:a16="http://schemas.microsoft.com/office/drawing/2014/main" id="{548E4195-8BD8-48C7-8DDE-6C766AB7B7B8}"/>
              </a:ext>
            </a:extLst>
          </p:cNvPr>
          <p:cNvSpPr/>
          <p:nvPr/>
        </p:nvSpPr>
        <p:spPr>
          <a:xfrm>
            <a:off x="6836911" y="1143076"/>
            <a:ext cx="4657724" cy="6109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Can the attack kill-chain used to perform the attack be predicted?</a:t>
            </a:r>
          </a:p>
        </p:txBody>
      </p:sp>
      <p:sp>
        <p:nvSpPr>
          <p:cNvPr id="17" name="Rectangle: Rounded Corners 16">
            <a:extLst>
              <a:ext uri="{FF2B5EF4-FFF2-40B4-BE49-F238E27FC236}">
                <a16:creationId xmlns:a16="http://schemas.microsoft.com/office/drawing/2014/main" id="{3F3A6093-0316-4CC4-B7A6-8AFD437DBCB1}"/>
              </a:ext>
            </a:extLst>
          </p:cNvPr>
          <p:cNvSpPr/>
          <p:nvPr/>
        </p:nvSpPr>
        <p:spPr>
          <a:xfrm>
            <a:off x="9480121" y="2598795"/>
            <a:ext cx="2638426" cy="10052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If the kill-chain cannot be predicted, in most cases, what can we do? </a:t>
            </a:r>
          </a:p>
        </p:txBody>
      </p:sp>
    </p:spTree>
    <p:extLst>
      <p:ext uri="{BB962C8B-B14F-4D97-AF65-F5344CB8AC3E}">
        <p14:creationId xmlns:p14="http://schemas.microsoft.com/office/powerpoint/2010/main" val="53804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3"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3)">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5" grpId="0"/>
      <p:bldP spid="16" grpId="0"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ED580-EF6D-42FF-98E1-A6CD667F94A0}"/>
              </a:ext>
            </a:extLst>
          </p:cNvPr>
          <p:cNvSpPr>
            <a:spLocks noGrp="1"/>
          </p:cNvSpPr>
          <p:nvPr>
            <p:ph type="title"/>
          </p:nvPr>
        </p:nvSpPr>
        <p:spPr>
          <a:xfrm>
            <a:off x="356419" y="1969514"/>
            <a:ext cx="5621594" cy="1325563"/>
          </a:xfrm>
        </p:spPr>
        <p:txBody>
          <a:bodyPr/>
          <a:lstStyle/>
          <a:p>
            <a:r>
              <a:rPr lang="en-US" dirty="0"/>
              <a:t>Install libraries</a:t>
            </a:r>
          </a:p>
        </p:txBody>
      </p:sp>
      <p:sp>
        <p:nvSpPr>
          <p:cNvPr id="3" name="Espaço Reservado para Conteúdo 2">
            <a:extLst>
              <a:ext uri="{FF2B5EF4-FFF2-40B4-BE49-F238E27FC236}">
                <a16:creationId xmlns:a16="http://schemas.microsoft.com/office/drawing/2014/main" id="{BBA6393A-08AD-4C77-BB2C-C7F7D04A1AAA}"/>
              </a:ext>
            </a:extLst>
          </p:cNvPr>
          <p:cNvSpPr>
            <a:spLocks noGrp="1"/>
          </p:cNvSpPr>
          <p:nvPr>
            <p:ph idx="1"/>
          </p:nvPr>
        </p:nvSpPr>
        <p:spPr>
          <a:xfrm>
            <a:off x="356419" y="3292619"/>
            <a:ext cx="4871119" cy="2414392"/>
          </a:xfrm>
        </p:spPr>
        <p:txBody>
          <a:bodyPr>
            <a:normAutofit/>
          </a:bodyPr>
          <a:lstStyle/>
          <a:p>
            <a:r>
              <a:rPr lang="en-US" sz="2400" dirty="0"/>
              <a:t>A good idea is to install a set of important libraries that most of project requires (</a:t>
            </a:r>
            <a:r>
              <a:rPr lang="en-US" sz="2400" dirty="0" err="1"/>
              <a:t>numpy</a:t>
            </a:r>
            <a:r>
              <a:rPr lang="en-US" sz="2400" dirty="0"/>
              <a:t>, pandas).</a:t>
            </a:r>
            <a:endParaRPr lang="en-US" sz="1800" dirty="0"/>
          </a:p>
        </p:txBody>
      </p:sp>
      <p:pic>
        <p:nvPicPr>
          <p:cNvPr id="6" name="Imagem 5">
            <a:extLst>
              <a:ext uri="{FF2B5EF4-FFF2-40B4-BE49-F238E27FC236}">
                <a16:creationId xmlns:a16="http://schemas.microsoft.com/office/drawing/2014/main" id="{B0B66CCE-0B39-4921-9991-D9EB42357100}"/>
              </a:ext>
            </a:extLst>
          </p:cNvPr>
          <p:cNvPicPr>
            <a:picLocks noChangeAspect="1"/>
          </p:cNvPicPr>
          <p:nvPr/>
        </p:nvPicPr>
        <p:blipFill>
          <a:blip r:embed="rId2"/>
          <a:stretch>
            <a:fillRect/>
          </a:stretch>
        </p:blipFill>
        <p:spPr>
          <a:xfrm>
            <a:off x="5868330" y="325735"/>
            <a:ext cx="5775502" cy="5514626"/>
          </a:xfrm>
          <a:prstGeom prst="rect">
            <a:avLst/>
          </a:prstGeom>
        </p:spPr>
      </p:pic>
      <p:sp>
        <p:nvSpPr>
          <p:cNvPr id="7" name="Retângulo 6">
            <a:extLst>
              <a:ext uri="{FF2B5EF4-FFF2-40B4-BE49-F238E27FC236}">
                <a16:creationId xmlns:a16="http://schemas.microsoft.com/office/drawing/2014/main" id="{71952268-E4D5-4EB5-89C1-0E87CCD95CF2}"/>
              </a:ext>
            </a:extLst>
          </p:cNvPr>
          <p:cNvSpPr/>
          <p:nvPr/>
        </p:nvSpPr>
        <p:spPr>
          <a:xfrm>
            <a:off x="5868330" y="427552"/>
            <a:ext cx="1564857" cy="42785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tângulo 7">
            <a:extLst>
              <a:ext uri="{FF2B5EF4-FFF2-40B4-BE49-F238E27FC236}">
                <a16:creationId xmlns:a16="http://schemas.microsoft.com/office/drawing/2014/main" id="{6FA4B835-4870-4981-A1E9-231A3E717161}"/>
              </a:ext>
            </a:extLst>
          </p:cNvPr>
          <p:cNvSpPr/>
          <p:nvPr/>
        </p:nvSpPr>
        <p:spPr>
          <a:xfrm>
            <a:off x="8756081" y="437233"/>
            <a:ext cx="1564857" cy="42785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t>
            </a:r>
          </a:p>
        </p:txBody>
      </p:sp>
      <p:sp>
        <p:nvSpPr>
          <p:cNvPr id="9" name="Retângulo 8">
            <a:extLst>
              <a:ext uri="{FF2B5EF4-FFF2-40B4-BE49-F238E27FC236}">
                <a16:creationId xmlns:a16="http://schemas.microsoft.com/office/drawing/2014/main" id="{EDEFB029-0960-4156-9A25-5BABD320E557}"/>
              </a:ext>
            </a:extLst>
          </p:cNvPr>
          <p:cNvSpPr/>
          <p:nvPr/>
        </p:nvSpPr>
        <p:spPr>
          <a:xfrm>
            <a:off x="5771992" y="3765452"/>
            <a:ext cx="1310460" cy="30510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t>
            </a:r>
          </a:p>
        </p:txBody>
      </p:sp>
    </p:spTree>
    <p:extLst>
      <p:ext uri="{BB962C8B-B14F-4D97-AF65-F5344CB8AC3E}">
        <p14:creationId xmlns:p14="http://schemas.microsoft.com/office/powerpoint/2010/main" val="40888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D5AB4-6EED-4311-B578-E8DF75E9EBCA}"/>
              </a:ext>
            </a:extLst>
          </p:cNvPr>
          <p:cNvSpPr>
            <a:spLocks noGrp="1"/>
          </p:cNvSpPr>
          <p:nvPr>
            <p:ph type="title"/>
          </p:nvPr>
        </p:nvSpPr>
        <p:spPr/>
        <p:txBody>
          <a:bodyPr/>
          <a:lstStyle/>
          <a:p>
            <a:r>
              <a:rPr lang="en-US" dirty="0"/>
              <a:t>Run the IDE</a:t>
            </a:r>
          </a:p>
        </p:txBody>
      </p:sp>
      <p:pic>
        <p:nvPicPr>
          <p:cNvPr id="5" name="Imagem 4">
            <a:extLst>
              <a:ext uri="{FF2B5EF4-FFF2-40B4-BE49-F238E27FC236}">
                <a16:creationId xmlns:a16="http://schemas.microsoft.com/office/drawing/2014/main" id="{FDE995E4-E5E2-4C05-A69D-A3386DA47134}"/>
              </a:ext>
            </a:extLst>
          </p:cNvPr>
          <p:cNvPicPr>
            <a:picLocks noChangeAspect="1"/>
          </p:cNvPicPr>
          <p:nvPr/>
        </p:nvPicPr>
        <p:blipFill>
          <a:blip r:embed="rId2"/>
          <a:stretch>
            <a:fillRect/>
          </a:stretch>
        </p:blipFill>
        <p:spPr>
          <a:xfrm>
            <a:off x="599769" y="1561689"/>
            <a:ext cx="11139948" cy="3885229"/>
          </a:xfrm>
          <a:prstGeom prst="rect">
            <a:avLst/>
          </a:prstGeom>
        </p:spPr>
      </p:pic>
      <p:sp>
        <p:nvSpPr>
          <p:cNvPr id="6" name="Retângulo 5">
            <a:extLst>
              <a:ext uri="{FF2B5EF4-FFF2-40B4-BE49-F238E27FC236}">
                <a16:creationId xmlns:a16="http://schemas.microsoft.com/office/drawing/2014/main" id="{7CC6D5FF-D80B-4AF0-8B34-9B79B23B63BB}"/>
              </a:ext>
            </a:extLst>
          </p:cNvPr>
          <p:cNvSpPr/>
          <p:nvPr/>
        </p:nvSpPr>
        <p:spPr>
          <a:xfrm>
            <a:off x="6872748" y="2163097"/>
            <a:ext cx="2231923" cy="2448231"/>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tângulo 6">
            <a:extLst>
              <a:ext uri="{FF2B5EF4-FFF2-40B4-BE49-F238E27FC236}">
                <a16:creationId xmlns:a16="http://schemas.microsoft.com/office/drawing/2014/main" id="{67098E3F-4B71-48E8-A0F8-0728AFFE4417}"/>
              </a:ext>
            </a:extLst>
          </p:cNvPr>
          <p:cNvSpPr/>
          <p:nvPr/>
        </p:nvSpPr>
        <p:spPr>
          <a:xfrm>
            <a:off x="599769" y="1581506"/>
            <a:ext cx="1564857" cy="42785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90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C0089-94EF-40FC-95F6-6EAEE15DAA46}"/>
              </a:ext>
            </a:extLst>
          </p:cNvPr>
          <p:cNvSpPr>
            <a:spLocks noGrp="1"/>
          </p:cNvSpPr>
          <p:nvPr>
            <p:ph type="title"/>
          </p:nvPr>
        </p:nvSpPr>
        <p:spPr/>
        <p:txBody>
          <a:bodyPr/>
          <a:lstStyle/>
          <a:p>
            <a:r>
              <a:rPr lang="en-US" dirty="0"/>
              <a:t>PyCharm</a:t>
            </a:r>
          </a:p>
        </p:txBody>
      </p:sp>
      <p:pic>
        <p:nvPicPr>
          <p:cNvPr id="4" name="Imagem 3">
            <a:extLst>
              <a:ext uri="{FF2B5EF4-FFF2-40B4-BE49-F238E27FC236}">
                <a16:creationId xmlns:a16="http://schemas.microsoft.com/office/drawing/2014/main" id="{E0DC6919-046D-496B-9F87-D9882DD25F58}"/>
              </a:ext>
            </a:extLst>
          </p:cNvPr>
          <p:cNvPicPr>
            <a:picLocks noChangeAspect="1"/>
          </p:cNvPicPr>
          <p:nvPr/>
        </p:nvPicPr>
        <p:blipFill>
          <a:blip r:embed="rId2"/>
          <a:stretch>
            <a:fillRect/>
          </a:stretch>
        </p:blipFill>
        <p:spPr>
          <a:xfrm>
            <a:off x="372474" y="1897186"/>
            <a:ext cx="4811900" cy="3788295"/>
          </a:xfrm>
          <a:prstGeom prst="rect">
            <a:avLst/>
          </a:prstGeom>
        </p:spPr>
      </p:pic>
      <p:pic>
        <p:nvPicPr>
          <p:cNvPr id="6" name="Imagem 5">
            <a:extLst>
              <a:ext uri="{FF2B5EF4-FFF2-40B4-BE49-F238E27FC236}">
                <a16:creationId xmlns:a16="http://schemas.microsoft.com/office/drawing/2014/main" id="{A0F942DC-68BC-4972-A2A6-7D0D4740431E}"/>
              </a:ext>
            </a:extLst>
          </p:cNvPr>
          <p:cNvPicPr>
            <a:picLocks noChangeAspect="1"/>
          </p:cNvPicPr>
          <p:nvPr/>
        </p:nvPicPr>
        <p:blipFill rotWithShape="1">
          <a:blip r:embed="rId3"/>
          <a:srcRect b="34744"/>
          <a:stretch/>
        </p:blipFill>
        <p:spPr>
          <a:xfrm>
            <a:off x="3710131" y="158627"/>
            <a:ext cx="8451389" cy="4301613"/>
          </a:xfrm>
          <a:prstGeom prst="rect">
            <a:avLst/>
          </a:prstGeom>
        </p:spPr>
      </p:pic>
      <p:sp>
        <p:nvSpPr>
          <p:cNvPr id="7" name="Retângulo 6">
            <a:extLst>
              <a:ext uri="{FF2B5EF4-FFF2-40B4-BE49-F238E27FC236}">
                <a16:creationId xmlns:a16="http://schemas.microsoft.com/office/drawing/2014/main" id="{ED16F3C8-0FE3-4BE9-A5DD-DF3BEBA5270F}"/>
              </a:ext>
            </a:extLst>
          </p:cNvPr>
          <p:cNvSpPr/>
          <p:nvPr/>
        </p:nvSpPr>
        <p:spPr>
          <a:xfrm>
            <a:off x="2133600" y="3577406"/>
            <a:ext cx="922994" cy="74059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tângulo 7">
            <a:extLst>
              <a:ext uri="{FF2B5EF4-FFF2-40B4-BE49-F238E27FC236}">
                <a16:creationId xmlns:a16="http://schemas.microsoft.com/office/drawing/2014/main" id="{0A460651-6CED-4404-B030-6265D5D5234E}"/>
              </a:ext>
            </a:extLst>
          </p:cNvPr>
          <p:cNvSpPr/>
          <p:nvPr/>
        </p:nvSpPr>
        <p:spPr>
          <a:xfrm>
            <a:off x="3710131" y="509086"/>
            <a:ext cx="8297206" cy="42563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tângulo 8">
            <a:extLst>
              <a:ext uri="{FF2B5EF4-FFF2-40B4-BE49-F238E27FC236}">
                <a16:creationId xmlns:a16="http://schemas.microsoft.com/office/drawing/2014/main" id="{68188CED-C1A5-415A-A829-DB46ACDC0D78}"/>
              </a:ext>
            </a:extLst>
          </p:cNvPr>
          <p:cNvSpPr/>
          <p:nvPr/>
        </p:nvSpPr>
        <p:spPr>
          <a:xfrm>
            <a:off x="3787222" y="1027906"/>
            <a:ext cx="8297206" cy="195913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69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C226E9-5BD6-4E99-9246-AABE026F9A79}"/>
              </a:ext>
            </a:extLst>
          </p:cNvPr>
          <p:cNvSpPr>
            <a:spLocks noGrp="1"/>
          </p:cNvSpPr>
          <p:nvPr>
            <p:ph type="title"/>
          </p:nvPr>
        </p:nvSpPr>
        <p:spPr/>
        <p:txBody>
          <a:bodyPr/>
          <a:lstStyle/>
          <a:p>
            <a:endParaRPr lang="en-US"/>
          </a:p>
        </p:txBody>
      </p:sp>
      <p:sp>
        <p:nvSpPr>
          <p:cNvPr id="3" name="Espaço Reservado para Conteúdo 2">
            <a:extLst>
              <a:ext uri="{FF2B5EF4-FFF2-40B4-BE49-F238E27FC236}">
                <a16:creationId xmlns:a16="http://schemas.microsoft.com/office/drawing/2014/main" id="{64222ED4-FD0B-4D6F-AFE2-EF3BB3F9AC6C}"/>
              </a:ext>
            </a:extLst>
          </p:cNvPr>
          <p:cNvSpPr>
            <a:spLocks noGrp="1"/>
          </p:cNvSpPr>
          <p:nvPr>
            <p:ph idx="1"/>
          </p:nvPr>
        </p:nvSpPr>
        <p:spPr/>
        <p:txBody>
          <a:bodyPr/>
          <a:lstStyle/>
          <a:p>
            <a:endParaRPr lang="en-US"/>
          </a:p>
        </p:txBody>
      </p:sp>
      <p:pic>
        <p:nvPicPr>
          <p:cNvPr id="5" name="Imagem 4">
            <a:extLst>
              <a:ext uri="{FF2B5EF4-FFF2-40B4-BE49-F238E27FC236}">
                <a16:creationId xmlns:a16="http://schemas.microsoft.com/office/drawing/2014/main" id="{EE12B51C-DC5D-48B3-A090-FE7513342680}"/>
              </a:ext>
            </a:extLst>
          </p:cNvPr>
          <p:cNvPicPr>
            <a:picLocks noChangeAspect="1"/>
          </p:cNvPicPr>
          <p:nvPr/>
        </p:nvPicPr>
        <p:blipFill>
          <a:blip r:embed="rId2"/>
          <a:stretch>
            <a:fillRect/>
          </a:stretch>
        </p:blipFill>
        <p:spPr>
          <a:xfrm>
            <a:off x="0" y="0"/>
            <a:ext cx="12192000" cy="5543737"/>
          </a:xfrm>
          <a:prstGeom prst="rect">
            <a:avLst/>
          </a:prstGeom>
        </p:spPr>
      </p:pic>
      <p:grpSp>
        <p:nvGrpSpPr>
          <p:cNvPr id="8" name="Agrupar 7">
            <a:extLst>
              <a:ext uri="{FF2B5EF4-FFF2-40B4-BE49-F238E27FC236}">
                <a16:creationId xmlns:a16="http://schemas.microsoft.com/office/drawing/2014/main" id="{215A651F-BE07-42A0-849B-19FC63ABC0AC}"/>
              </a:ext>
            </a:extLst>
          </p:cNvPr>
          <p:cNvGrpSpPr/>
          <p:nvPr/>
        </p:nvGrpSpPr>
        <p:grpSpPr>
          <a:xfrm>
            <a:off x="5942265" y="159122"/>
            <a:ext cx="5112817" cy="421839"/>
            <a:chOff x="5942265" y="154205"/>
            <a:chExt cx="5112817" cy="421839"/>
          </a:xfrm>
        </p:grpSpPr>
        <p:sp>
          <p:nvSpPr>
            <p:cNvPr id="6" name="Retângulo 5">
              <a:extLst>
                <a:ext uri="{FF2B5EF4-FFF2-40B4-BE49-F238E27FC236}">
                  <a16:creationId xmlns:a16="http://schemas.microsoft.com/office/drawing/2014/main" id="{FCCD6F2F-6726-4FEA-AD4B-2F428809A63E}"/>
                </a:ext>
              </a:extLst>
            </p:cNvPr>
            <p:cNvSpPr/>
            <p:nvPr/>
          </p:nvSpPr>
          <p:spPr>
            <a:xfrm>
              <a:off x="10132088" y="154205"/>
              <a:ext cx="922994" cy="42183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CaixaDeTexto 6">
              <a:extLst>
                <a:ext uri="{FF2B5EF4-FFF2-40B4-BE49-F238E27FC236}">
                  <a16:creationId xmlns:a16="http://schemas.microsoft.com/office/drawing/2014/main" id="{55600C9A-AA83-4683-A61B-2AF79DD41625}"/>
                </a:ext>
              </a:extLst>
            </p:cNvPr>
            <p:cNvSpPr txBox="1"/>
            <p:nvPr/>
          </p:nvSpPr>
          <p:spPr>
            <a:xfrm>
              <a:off x="5942265" y="157493"/>
              <a:ext cx="38870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Name of Class that will be run or debug</a:t>
              </a:r>
            </a:p>
          </p:txBody>
        </p:sp>
      </p:grpSp>
      <p:sp>
        <p:nvSpPr>
          <p:cNvPr id="9" name="Retângulo 8">
            <a:extLst>
              <a:ext uri="{FF2B5EF4-FFF2-40B4-BE49-F238E27FC236}">
                <a16:creationId xmlns:a16="http://schemas.microsoft.com/office/drawing/2014/main" id="{7614C605-9406-4A7B-90EF-8DF1B721317A}"/>
              </a:ext>
            </a:extLst>
          </p:cNvPr>
          <p:cNvSpPr/>
          <p:nvPr/>
        </p:nvSpPr>
        <p:spPr>
          <a:xfrm>
            <a:off x="117762" y="4386592"/>
            <a:ext cx="12074237" cy="135985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6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255A2-200C-44D4-A7CD-C7D53662D9F4}"/>
              </a:ext>
            </a:extLst>
          </p:cNvPr>
          <p:cNvSpPr>
            <a:spLocks noGrp="1"/>
          </p:cNvSpPr>
          <p:nvPr>
            <p:ph type="title"/>
          </p:nvPr>
        </p:nvSpPr>
        <p:spPr>
          <a:xfrm>
            <a:off x="838200" y="522443"/>
            <a:ext cx="10515600" cy="736088"/>
          </a:xfrm>
        </p:spPr>
        <p:txBody>
          <a:bodyPr/>
          <a:lstStyle/>
          <a:p>
            <a:r>
              <a:rPr lang="en-US" dirty="0"/>
              <a:t>Popular Open Data Repositories</a:t>
            </a:r>
          </a:p>
        </p:txBody>
      </p:sp>
      <p:sp>
        <p:nvSpPr>
          <p:cNvPr id="3" name="Espaço Reservado para Conteúdo 2">
            <a:extLst>
              <a:ext uri="{FF2B5EF4-FFF2-40B4-BE49-F238E27FC236}">
                <a16:creationId xmlns:a16="http://schemas.microsoft.com/office/drawing/2014/main" id="{B19AFDB9-96E5-40CF-BB43-4B0EDB077EFA}"/>
              </a:ext>
            </a:extLst>
          </p:cNvPr>
          <p:cNvSpPr>
            <a:spLocks noGrp="1"/>
          </p:cNvSpPr>
          <p:nvPr>
            <p:ph idx="1"/>
          </p:nvPr>
        </p:nvSpPr>
        <p:spPr>
          <a:xfrm>
            <a:off x="838200" y="1530657"/>
            <a:ext cx="10515600" cy="3625606"/>
          </a:xfrm>
        </p:spPr>
        <p:txBody>
          <a:bodyPr>
            <a:normAutofit/>
          </a:bodyPr>
          <a:lstStyle/>
          <a:p>
            <a:pPr lvl="1" algn="just">
              <a:lnSpc>
                <a:spcPct val="100000"/>
              </a:lnSpc>
            </a:pPr>
            <a:r>
              <a:rPr lang="en-US" dirty="0"/>
              <a:t>UC Irvine Machine Learning Repository</a:t>
            </a:r>
          </a:p>
          <a:p>
            <a:pPr lvl="1" algn="just">
              <a:lnSpc>
                <a:spcPct val="100000"/>
              </a:lnSpc>
            </a:pPr>
            <a:r>
              <a:rPr lang="en-US" dirty="0"/>
              <a:t>Kaggle datasets</a:t>
            </a:r>
          </a:p>
          <a:p>
            <a:pPr lvl="1" algn="just">
              <a:lnSpc>
                <a:spcPct val="100000"/>
              </a:lnSpc>
            </a:pPr>
            <a:r>
              <a:rPr lang="en-US" dirty="0"/>
              <a:t>Amazon’s AWS datasets</a:t>
            </a:r>
          </a:p>
          <a:p>
            <a:pPr algn="just">
              <a:lnSpc>
                <a:spcPct val="100000"/>
              </a:lnSpc>
            </a:pPr>
            <a:r>
              <a:rPr lang="en-US" b="1" dirty="0"/>
              <a:t>Meta portals (they list open data repositories):</a:t>
            </a:r>
          </a:p>
          <a:p>
            <a:pPr lvl="1" algn="just">
              <a:lnSpc>
                <a:spcPct val="100000"/>
              </a:lnSpc>
            </a:pPr>
            <a:r>
              <a:rPr lang="en-US" dirty="0"/>
              <a:t>http://dataportals.org/</a:t>
            </a:r>
          </a:p>
          <a:p>
            <a:pPr lvl="1" algn="just">
              <a:lnSpc>
                <a:spcPct val="100000"/>
              </a:lnSpc>
            </a:pPr>
            <a:r>
              <a:rPr lang="en-US" dirty="0"/>
              <a:t>http://opendatamonitor.eu/</a:t>
            </a:r>
          </a:p>
          <a:p>
            <a:pPr lvl="1" algn="just">
              <a:lnSpc>
                <a:spcPct val="100000"/>
              </a:lnSpc>
            </a:pPr>
            <a:r>
              <a:rPr lang="en-US" dirty="0"/>
              <a:t>http://quandl.com/</a:t>
            </a:r>
          </a:p>
        </p:txBody>
      </p:sp>
    </p:spTree>
    <p:extLst>
      <p:ext uri="{BB962C8B-B14F-4D97-AF65-F5344CB8AC3E}">
        <p14:creationId xmlns:p14="http://schemas.microsoft.com/office/powerpoint/2010/main" val="1638252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255A2-200C-44D4-A7CD-C7D53662D9F4}"/>
              </a:ext>
            </a:extLst>
          </p:cNvPr>
          <p:cNvSpPr>
            <a:spLocks noGrp="1"/>
          </p:cNvSpPr>
          <p:nvPr>
            <p:ph type="title"/>
          </p:nvPr>
        </p:nvSpPr>
        <p:spPr>
          <a:xfrm>
            <a:off x="838200" y="365126"/>
            <a:ext cx="10515600" cy="736088"/>
          </a:xfrm>
        </p:spPr>
        <p:txBody>
          <a:bodyPr/>
          <a:lstStyle/>
          <a:p>
            <a:r>
              <a:rPr lang="en-US" dirty="0"/>
              <a:t>Some specific cyber security datasets</a:t>
            </a:r>
          </a:p>
        </p:txBody>
      </p:sp>
      <p:sp>
        <p:nvSpPr>
          <p:cNvPr id="3" name="Espaço Reservado para Conteúdo 2">
            <a:extLst>
              <a:ext uri="{FF2B5EF4-FFF2-40B4-BE49-F238E27FC236}">
                <a16:creationId xmlns:a16="http://schemas.microsoft.com/office/drawing/2014/main" id="{B19AFDB9-96E5-40CF-BB43-4B0EDB077EFA}"/>
              </a:ext>
            </a:extLst>
          </p:cNvPr>
          <p:cNvSpPr>
            <a:spLocks noGrp="1"/>
          </p:cNvSpPr>
          <p:nvPr>
            <p:ph idx="1"/>
          </p:nvPr>
        </p:nvSpPr>
        <p:spPr>
          <a:xfrm>
            <a:off x="838200" y="1530657"/>
            <a:ext cx="10515600" cy="3625606"/>
          </a:xfrm>
        </p:spPr>
        <p:txBody>
          <a:bodyPr numCol="2">
            <a:normAutofit fontScale="92500" lnSpcReduction="20000"/>
          </a:bodyPr>
          <a:lstStyle/>
          <a:p>
            <a:pPr algn="just">
              <a:lnSpc>
                <a:spcPct val="100000"/>
              </a:lnSpc>
            </a:pPr>
            <a:r>
              <a:rPr lang="en-US" dirty="0" err="1"/>
              <a:t>MAWILab</a:t>
            </a:r>
            <a:endParaRPr lang="en-US" dirty="0"/>
          </a:p>
          <a:p>
            <a:pPr algn="just">
              <a:lnSpc>
                <a:spcPct val="100000"/>
              </a:lnSpc>
            </a:pPr>
            <a:r>
              <a:rPr lang="en-US" dirty="0"/>
              <a:t>Malware Training Sets</a:t>
            </a:r>
          </a:p>
          <a:p>
            <a:pPr algn="just">
              <a:lnSpc>
                <a:spcPct val="100000"/>
              </a:lnSpc>
            </a:pPr>
            <a:r>
              <a:rPr lang="en-US" dirty="0"/>
              <a:t>Comprehensive, Multi-Source Cyber-Security Events</a:t>
            </a:r>
          </a:p>
          <a:p>
            <a:pPr algn="just">
              <a:lnSpc>
                <a:spcPct val="100000"/>
              </a:lnSpc>
            </a:pPr>
            <a:r>
              <a:rPr lang="en-US" dirty="0"/>
              <a:t>Malicious URLs</a:t>
            </a:r>
          </a:p>
          <a:p>
            <a:pPr algn="just">
              <a:lnSpc>
                <a:spcPct val="100000"/>
              </a:lnSpc>
            </a:pPr>
            <a:r>
              <a:rPr lang="en-US" dirty="0"/>
              <a:t>ADFA Intrusion Detection Datasets</a:t>
            </a:r>
          </a:p>
          <a:p>
            <a:pPr algn="just">
              <a:lnSpc>
                <a:spcPct val="100000"/>
              </a:lnSpc>
            </a:pPr>
            <a:r>
              <a:rPr lang="en-US" dirty="0"/>
              <a:t>Unified Host and Network Data Set</a:t>
            </a:r>
          </a:p>
          <a:p>
            <a:pPr algn="just">
              <a:lnSpc>
                <a:spcPct val="100000"/>
              </a:lnSpc>
            </a:pPr>
            <a:r>
              <a:rPr lang="en-US" dirty="0"/>
              <a:t>User-Computer Authentication Associations in Time</a:t>
            </a:r>
          </a:p>
          <a:p>
            <a:pPr algn="just">
              <a:lnSpc>
                <a:spcPct val="100000"/>
              </a:lnSpc>
            </a:pPr>
            <a:r>
              <a:rPr lang="en-US" dirty="0"/>
              <a:t>CTU-13 Dataset</a:t>
            </a:r>
          </a:p>
          <a:p>
            <a:pPr algn="just">
              <a:lnSpc>
                <a:spcPct val="100000"/>
              </a:lnSpc>
            </a:pPr>
            <a:r>
              <a:rPr lang="en-US" dirty="0" err="1"/>
              <a:t>Aposemat</a:t>
            </a:r>
            <a:r>
              <a:rPr lang="en-US" dirty="0"/>
              <a:t> IoT-23</a:t>
            </a:r>
          </a:p>
          <a:p>
            <a:pPr algn="just">
              <a:lnSpc>
                <a:spcPct val="100000"/>
              </a:lnSpc>
            </a:pPr>
            <a:r>
              <a:rPr lang="en-US" dirty="0"/>
              <a:t>EMBER</a:t>
            </a:r>
          </a:p>
          <a:p>
            <a:pPr algn="just">
              <a:lnSpc>
                <a:spcPct val="100000"/>
              </a:lnSpc>
            </a:pPr>
            <a:r>
              <a:rPr lang="en-US" dirty="0"/>
              <a:t>Other Dataset information:</a:t>
            </a:r>
          </a:p>
          <a:p>
            <a:pPr lvl="1" algn="just">
              <a:lnSpc>
                <a:spcPct val="100000"/>
              </a:lnSpc>
            </a:pPr>
            <a:r>
              <a:rPr lang="en-US" dirty="0"/>
              <a:t>https://cyberdatascientist.com/datasets/</a:t>
            </a:r>
          </a:p>
          <a:p>
            <a:pPr lvl="1" algn="just">
              <a:lnSpc>
                <a:spcPct val="100000"/>
              </a:lnSpc>
            </a:pPr>
            <a:r>
              <a:rPr lang="en-US" dirty="0"/>
              <a:t>https://www.kaggle.com/general/6780</a:t>
            </a:r>
          </a:p>
          <a:p>
            <a:pPr algn="just">
              <a:lnSpc>
                <a:spcPct val="100000"/>
              </a:lnSpc>
            </a:pPr>
            <a:endParaRPr lang="en-US" dirty="0"/>
          </a:p>
        </p:txBody>
      </p:sp>
    </p:spTree>
    <p:extLst>
      <p:ext uri="{BB962C8B-B14F-4D97-AF65-F5344CB8AC3E}">
        <p14:creationId xmlns:p14="http://schemas.microsoft.com/office/powerpoint/2010/main" val="3628272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FBA91-2B54-4E17-ADDA-BACA9F93C91B}"/>
              </a:ext>
            </a:extLst>
          </p:cNvPr>
          <p:cNvSpPr>
            <a:spLocks noGrp="1"/>
          </p:cNvSpPr>
          <p:nvPr>
            <p:ph type="title"/>
          </p:nvPr>
        </p:nvSpPr>
        <p:spPr>
          <a:xfrm>
            <a:off x="317091" y="416558"/>
            <a:ext cx="10515600" cy="875531"/>
          </a:xfrm>
        </p:spPr>
        <p:txBody>
          <a:bodyPr/>
          <a:lstStyle/>
          <a:p>
            <a:r>
              <a:rPr lang="en-US" dirty="0"/>
              <a:t>The Problem</a:t>
            </a:r>
          </a:p>
        </p:txBody>
      </p:sp>
      <p:sp>
        <p:nvSpPr>
          <p:cNvPr id="3" name="Espaço Reservado para Conteúdo 2">
            <a:extLst>
              <a:ext uri="{FF2B5EF4-FFF2-40B4-BE49-F238E27FC236}">
                <a16:creationId xmlns:a16="http://schemas.microsoft.com/office/drawing/2014/main" id="{9D9627F0-94D3-48CF-A375-29109EDCE7FC}"/>
              </a:ext>
            </a:extLst>
          </p:cNvPr>
          <p:cNvSpPr>
            <a:spLocks noGrp="1"/>
          </p:cNvSpPr>
          <p:nvPr>
            <p:ph idx="1"/>
          </p:nvPr>
        </p:nvSpPr>
        <p:spPr>
          <a:xfrm>
            <a:off x="569370" y="1606721"/>
            <a:ext cx="5526629" cy="3859007"/>
          </a:xfrm>
        </p:spPr>
        <p:txBody>
          <a:bodyPr>
            <a:normAutofit/>
          </a:bodyPr>
          <a:lstStyle/>
          <a:p>
            <a:r>
              <a:rPr lang="en-US" dirty="0"/>
              <a:t>A big issue in Cyber security is weak passwords.</a:t>
            </a:r>
          </a:p>
          <a:p>
            <a:r>
              <a:rPr lang="en-US" dirty="0"/>
              <a:t>The idea of our model is to classify the password, based on its strongness:</a:t>
            </a:r>
          </a:p>
          <a:p>
            <a:pPr lvl="1"/>
            <a:r>
              <a:rPr lang="en-US" dirty="0"/>
              <a:t>[0] for weak;</a:t>
            </a:r>
          </a:p>
          <a:p>
            <a:pPr lvl="1"/>
            <a:r>
              <a:rPr lang="en-US" dirty="0"/>
              <a:t>[1] for medium; and</a:t>
            </a:r>
          </a:p>
          <a:p>
            <a:pPr lvl="1"/>
            <a:r>
              <a:rPr lang="en-US" dirty="0"/>
              <a:t>[2] for strong.</a:t>
            </a:r>
          </a:p>
          <a:p>
            <a:endParaRPr lang="en-US" dirty="0"/>
          </a:p>
        </p:txBody>
      </p:sp>
      <p:pic>
        <p:nvPicPr>
          <p:cNvPr id="1027" name="Picture 3" descr="Weak passwords putting UK businesses at risk of losing millions">
            <a:extLst>
              <a:ext uri="{FF2B5EF4-FFF2-40B4-BE49-F238E27FC236}">
                <a16:creationId xmlns:a16="http://schemas.microsoft.com/office/drawing/2014/main" id="{9ACC278A-2C2B-4A5C-B383-C46405ABC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294" y="416558"/>
            <a:ext cx="3573996" cy="237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82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FBA91-2B54-4E17-ADDA-BACA9F93C91B}"/>
              </a:ext>
            </a:extLst>
          </p:cNvPr>
          <p:cNvSpPr>
            <a:spLocks noGrp="1"/>
          </p:cNvSpPr>
          <p:nvPr>
            <p:ph type="title"/>
          </p:nvPr>
        </p:nvSpPr>
        <p:spPr>
          <a:xfrm>
            <a:off x="317091" y="416558"/>
            <a:ext cx="10515600" cy="875531"/>
          </a:xfrm>
        </p:spPr>
        <p:txBody>
          <a:bodyPr/>
          <a:lstStyle/>
          <a:p>
            <a:r>
              <a:rPr lang="en-US" dirty="0"/>
              <a:t>Password Dataset</a:t>
            </a:r>
          </a:p>
        </p:txBody>
      </p:sp>
      <p:sp>
        <p:nvSpPr>
          <p:cNvPr id="3" name="Espaço Reservado para Conteúdo 2">
            <a:extLst>
              <a:ext uri="{FF2B5EF4-FFF2-40B4-BE49-F238E27FC236}">
                <a16:creationId xmlns:a16="http://schemas.microsoft.com/office/drawing/2014/main" id="{9D9627F0-94D3-48CF-A375-29109EDCE7FC}"/>
              </a:ext>
            </a:extLst>
          </p:cNvPr>
          <p:cNvSpPr>
            <a:spLocks noGrp="1"/>
          </p:cNvSpPr>
          <p:nvPr>
            <p:ph idx="1"/>
          </p:nvPr>
        </p:nvSpPr>
        <p:spPr>
          <a:xfrm>
            <a:off x="317091" y="1419908"/>
            <a:ext cx="6264049" cy="3859007"/>
          </a:xfrm>
        </p:spPr>
        <p:txBody>
          <a:bodyPr>
            <a:normAutofit lnSpcReduction="10000"/>
          </a:bodyPr>
          <a:lstStyle/>
          <a:p>
            <a:r>
              <a:rPr lang="en-US" dirty="0"/>
              <a:t>The dataset used in our analysis are from 000webhost leak that is available online. </a:t>
            </a:r>
          </a:p>
          <a:p>
            <a:r>
              <a:rPr lang="en-US" dirty="0"/>
              <a:t>How did we figure out which passwords were stronger, and which were weaker? </a:t>
            </a:r>
          </a:p>
          <a:p>
            <a:pPr lvl="1"/>
            <a:r>
              <a:rPr lang="en-US" dirty="0"/>
              <a:t>There is a tool called PARS by Georgia Tech university which have all the commercial password meters integrated into it. </a:t>
            </a:r>
          </a:p>
          <a:p>
            <a:pPr lvl="1"/>
            <a:r>
              <a:rPr lang="en-US" dirty="0"/>
              <a:t>All I did was give that tool all the passwords and it gave me new files for each commercial password strength meter.</a:t>
            </a:r>
          </a:p>
        </p:txBody>
      </p:sp>
      <p:pic>
        <p:nvPicPr>
          <p:cNvPr id="2050" name="Picture 2" descr="7 Signs You have a Weak Password – Secure Sense">
            <a:extLst>
              <a:ext uri="{FF2B5EF4-FFF2-40B4-BE49-F238E27FC236}">
                <a16:creationId xmlns:a16="http://schemas.microsoft.com/office/drawing/2014/main" id="{0B1BAF63-E36D-439D-B2AC-537765D08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064" y="1936954"/>
            <a:ext cx="4842387" cy="242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862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FBA91-2B54-4E17-ADDA-BACA9F93C91B}"/>
              </a:ext>
            </a:extLst>
          </p:cNvPr>
          <p:cNvSpPr>
            <a:spLocks noGrp="1"/>
          </p:cNvSpPr>
          <p:nvPr>
            <p:ph type="title"/>
          </p:nvPr>
        </p:nvSpPr>
        <p:spPr>
          <a:xfrm>
            <a:off x="317091" y="416558"/>
            <a:ext cx="10515600" cy="875531"/>
          </a:xfrm>
        </p:spPr>
        <p:txBody>
          <a:bodyPr/>
          <a:lstStyle/>
          <a:p>
            <a:r>
              <a:rPr lang="en-US" dirty="0"/>
              <a:t>Password Dataset</a:t>
            </a:r>
          </a:p>
        </p:txBody>
      </p:sp>
      <p:sp>
        <p:nvSpPr>
          <p:cNvPr id="4" name="Espaço Reservado para Conteúdo 3">
            <a:extLst>
              <a:ext uri="{FF2B5EF4-FFF2-40B4-BE49-F238E27FC236}">
                <a16:creationId xmlns:a16="http://schemas.microsoft.com/office/drawing/2014/main" id="{53A3A99D-75D1-4355-8F99-7064E13E8E66}"/>
              </a:ext>
            </a:extLst>
          </p:cNvPr>
          <p:cNvSpPr>
            <a:spLocks noGrp="1"/>
          </p:cNvSpPr>
          <p:nvPr>
            <p:ph idx="1"/>
          </p:nvPr>
        </p:nvSpPr>
        <p:spPr>
          <a:xfrm>
            <a:off x="1159907" y="1959878"/>
            <a:ext cx="4235245" cy="496530"/>
          </a:xfrm>
        </p:spPr>
        <p:txBody>
          <a:bodyPr/>
          <a:lstStyle/>
          <a:p>
            <a:r>
              <a:rPr lang="en-US" dirty="0"/>
              <a:t>[password, score]</a:t>
            </a:r>
          </a:p>
        </p:txBody>
      </p:sp>
      <p:pic>
        <p:nvPicPr>
          <p:cNvPr id="8" name="Imagem 7">
            <a:extLst>
              <a:ext uri="{FF2B5EF4-FFF2-40B4-BE49-F238E27FC236}">
                <a16:creationId xmlns:a16="http://schemas.microsoft.com/office/drawing/2014/main" id="{676367EB-5CF9-4881-9011-82C8A9D94D93}"/>
              </a:ext>
            </a:extLst>
          </p:cNvPr>
          <p:cNvPicPr>
            <a:picLocks noChangeAspect="1"/>
          </p:cNvPicPr>
          <p:nvPr/>
        </p:nvPicPr>
        <p:blipFill rotWithShape="1">
          <a:blip r:embed="rId2"/>
          <a:srcRect t="1004" b="54567"/>
          <a:stretch/>
        </p:blipFill>
        <p:spPr>
          <a:xfrm>
            <a:off x="6306794" y="1745327"/>
            <a:ext cx="5636941" cy="3047003"/>
          </a:xfrm>
          <a:prstGeom prst="rect">
            <a:avLst/>
          </a:prstGeom>
        </p:spPr>
      </p:pic>
      <p:sp>
        <p:nvSpPr>
          <p:cNvPr id="10" name="CaixaDeTexto 9">
            <a:extLst>
              <a:ext uri="{FF2B5EF4-FFF2-40B4-BE49-F238E27FC236}">
                <a16:creationId xmlns:a16="http://schemas.microsoft.com/office/drawing/2014/main" id="{2B080FFC-2611-4846-87B0-D4DE6A1A1456}"/>
              </a:ext>
            </a:extLst>
          </p:cNvPr>
          <p:cNvSpPr txBox="1"/>
          <p:nvPr/>
        </p:nvSpPr>
        <p:spPr>
          <a:xfrm>
            <a:off x="1317523" y="3268829"/>
            <a:ext cx="3480618" cy="923330"/>
          </a:xfrm>
          <a:prstGeom prst="rect">
            <a:avLst/>
          </a:prstGeom>
          <a:noFill/>
        </p:spPr>
        <p:txBody>
          <a:bodyPr wrap="square" rtlCol="0">
            <a:spAutoFit/>
          </a:bodyPr>
          <a:lstStyle/>
          <a:p>
            <a:pPr lvl="1"/>
            <a:r>
              <a:rPr lang="en-US" dirty="0"/>
              <a:t>[0] for weak;</a:t>
            </a:r>
          </a:p>
          <a:p>
            <a:pPr lvl="1"/>
            <a:r>
              <a:rPr lang="en-US" dirty="0"/>
              <a:t>[1] for medium; and</a:t>
            </a:r>
          </a:p>
          <a:p>
            <a:pPr lvl="1"/>
            <a:r>
              <a:rPr lang="en-US" dirty="0"/>
              <a:t>[2] for strong.</a:t>
            </a:r>
          </a:p>
        </p:txBody>
      </p:sp>
      <p:sp>
        <p:nvSpPr>
          <p:cNvPr id="11" name="Seta: para a Direita 10">
            <a:extLst>
              <a:ext uri="{FF2B5EF4-FFF2-40B4-BE49-F238E27FC236}">
                <a16:creationId xmlns:a16="http://schemas.microsoft.com/office/drawing/2014/main" id="{62A35F36-A477-4D79-AB96-ABB8FA57B05E}"/>
              </a:ext>
            </a:extLst>
          </p:cNvPr>
          <p:cNvSpPr/>
          <p:nvPr/>
        </p:nvSpPr>
        <p:spPr>
          <a:xfrm>
            <a:off x="4306995" y="3372463"/>
            <a:ext cx="1402788" cy="8196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21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8F5E3-505D-4E15-9897-279E18831C8C}"/>
              </a:ext>
            </a:extLst>
          </p:cNvPr>
          <p:cNvSpPr>
            <a:spLocks noGrp="1"/>
          </p:cNvSpPr>
          <p:nvPr>
            <p:ph type="title"/>
          </p:nvPr>
        </p:nvSpPr>
        <p:spPr>
          <a:xfrm>
            <a:off x="286100" y="1668402"/>
            <a:ext cx="3499319" cy="1325563"/>
          </a:xfrm>
        </p:spPr>
        <p:txBody>
          <a:bodyPr>
            <a:normAutofit fontScale="90000"/>
          </a:bodyPr>
          <a:lstStyle/>
          <a:p>
            <a:r>
              <a:rPr lang="en-US" dirty="0"/>
              <a:t>Fixing Dataset errors</a:t>
            </a:r>
          </a:p>
        </p:txBody>
      </p:sp>
      <p:sp>
        <p:nvSpPr>
          <p:cNvPr id="4" name="Rectangle 1">
            <a:extLst>
              <a:ext uri="{FF2B5EF4-FFF2-40B4-BE49-F238E27FC236}">
                <a16:creationId xmlns:a16="http://schemas.microsoft.com/office/drawing/2014/main" id="{62221A4D-DAE5-40EE-B3EC-348EC24A1C0A}"/>
              </a:ext>
            </a:extLst>
          </p:cNvPr>
          <p:cNvSpPr>
            <a:spLocks noChangeArrowheads="1"/>
          </p:cNvSpPr>
          <p:nvPr/>
        </p:nvSpPr>
        <p:spPr bwMode="auto">
          <a:xfrm>
            <a:off x="4385187" y="177810"/>
            <a:ext cx="7520713"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a:ln>
                  <a:noFill/>
                </a:ln>
                <a:solidFill>
                  <a:srgbClr val="080808"/>
                </a:solidFill>
                <a:effectLst/>
                <a:latin typeface="JetBrains Mono"/>
              </a:rPr>
              <a:t>csv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reader</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from </a:t>
            </a:r>
            <a:r>
              <a:rPr kumimoji="0" lang="en-US" altLang="en-US" sz="2000" b="0" i="0" u="none" strike="noStrike" cap="none" normalizeH="0" baseline="0" dirty="0">
                <a:ln>
                  <a:noFill/>
                </a:ln>
                <a:solidFill>
                  <a:srgbClr val="080808"/>
                </a:solidFill>
                <a:effectLst/>
                <a:latin typeface="JetBrains Mono"/>
              </a:rPr>
              <a:t>csv </a:t>
            </a: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writer</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err="1">
                <a:ln>
                  <a:noFill/>
                </a:ln>
                <a:solidFill>
                  <a:srgbClr val="000000"/>
                </a:solidFill>
                <a:effectLst/>
                <a:latin typeface="JetBrains Mono"/>
              </a:rPr>
              <a:t>adjust_file</a:t>
            </a:r>
            <a:r>
              <a:rPr kumimoji="0" lang="en-US" altLang="en-US" sz="2000" b="0" i="0" u="none" strike="noStrike" cap="none" normalizeH="0" baseline="0" dirty="0">
                <a:ln>
                  <a:noFill/>
                </a:ln>
                <a:solidFill>
                  <a:srgbClr val="000000"/>
                </a:solidFill>
                <a:effectLst/>
                <a:latin typeface="JetBrains Mono"/>
              </a:rPr>
              <a:t> </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input_file_name</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output_file_name</a:t>
            </a:r>
            <a:r>
              <a:rPr kumimoji="0" lang="en-US" altLang="en-US" sz="2000" b="0" i="0" u="none" strike="noStrike" cap="none" normalizeH="0" baseline="0" dirty="0">
                <a:ln>
                  <a:noFill/>
                </a:ln>
                <a:solidFill>
                  <a:srgbClr val="080808"/>
                </a:solidFill>
                <a:effectLst/>
                <a:latin typeface="JetBrains Mono"/>
              </a:rPr>
              <a:t> ):</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csv_out</a:t>
            </a:r>
            <a:r>
              <a:rPr kumimoji="0" lang="en-US" altLang="en-US" sz="2000" b="0" i="0" u="none" strike="noStrike" cap="none" normalizeH="0" baseline="0" dirty="0">
                <a:ln>
                  <a:noFill/>
                </a:ln>
                <a:solidFill>
                  <a:srgbClr val="080808"/>
                </a:solidFill>
                <a:effectLst/>
                <a:latin typeface="JetBrains Mono"/>
              </a:rPr>
              <a:t> = </a:t>
            </a:r>
            <a:r>
              <a:rPr kumimoji="0" lang="en-US" altLang="en-US" sz="2000" b="0" i="0" u="none" strike="noStrike" cap="none" normalizeH="0" baseline="0" dirty="0">
                <a:ln>
                  <a:noFill/>
                </a:ln>
                <a:solidFill>
                  <a:srgbClr val="000080"/>
                </a:solidFill>
                <a:effectLst/>
                <a:latin typeface="JetBrains Mono"/>
              </a:rPr>
              <a:t>open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output_file_name</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w"</a:t>
            </a:r>
            <a:r>
              <a:rPr kumimoji="0" lang="en-US" altLang="en-US" sz="2000" b="0" i="0" u="none" strike="noStrike" cap="none" normalizeH="0" baseline="0" dirty="0" err="1">
                <a:ln>
                  <a:noFill/>
                </a:ln>
                <a:solidFill>
                  <a:srgbClr val="080808"/>
                </a:solidFill>
                <a:effectLst/>
                <a:latin typeface="JetBrains Mono"/>
              </a:rPr>
              <a:t>,</a:t>
            </a:r>
            <a:r>
              <a:rPr kumimoji="0" lang="en-US" altLang="en-US" sz="2000" b="0" i="0" u="none" strike="noStrike" cap="none" normalizeH="0" baseline="0" dirty="0" err="1">
                <a:ln>
                  <a:noFill/>
                </a:ln>
                <a:solidFill>
                  <a:srgbClr val="660099"/>
                </a:solidFill>
                <a:effectLst/>
                <a:latin typeface="JetBrains Mono"/>
              </a:rPr>
              <a:t>encoding</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"utf8"</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660099"/>
                </a:solidFill>
                <a:effectLst/>
                <a:latin typeface="JetBrains Mono"/>
              </a:rPr>
              <a:t>newline</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csv_writer</a:t>
            </a:r>
            <a:r>
              <a:rPr kumimoji="0" lang="en-US" altLang="en-US" sz="2000" b="0" i="0" u="none" strike="noStrike" cap="none" normalizeH="0" baseline="0" dirty="0">
                <a:ln>
                  <a:noFill/>
                </a:ln>
                <a:solidFill>
                  <a:srgbClr val="080808"/>
                </a:solidFill>
                <a:effectLst/>
                <a:latin typeface="JetBrains Mono"/>
              </a:rPr>
              <a:t> = writer(</a:t>
            </a:r>
            <a:r>
              <a:rPr kumimoji="0" lang="en-US" altLang="en-US" sz="2000" b="0" i="0" u="none" strike="noStrike" cap="none" normalizeH="0" baseline="0" dirty="0" err="1">
                <a:ln>
                  <a:noFill/>
                </a:ln>
                <a:solidFill>
                  <a:srgbClr val="080808"/>
                </a:solidFill>
                <a:effectLst/>
                <a:latin typeface="JetBrains Mono"/>
              </a:rPr>
              <a:t>csv_out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lines = </a:t>
            </a:r>
            <a:r>
              <a:rPr kumimoji="0" lang="en-US" altLang="en-US" sz="2000" b="0" i="0" u="none" strike="noStrike" cap="none" normalizeH="0" baseline="0" dirty="0">
                <a:ln>
                  <a:noFill/>
                </a:ln>
                <a:solidFill>
                  <a:srgbClr val="000080"/>
                </a:solidFill>
                <a:effectLst/>
                <a:latin typeface="JetBrains Mono"/>
              </a:rPr>
              <a:t>list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with </a:t>
            </a:r>
            <a:r>
              <a:rPr kumimoji="0" lang="en-US" altLang="en-US" sz="2000" b="0" i="0" u="none" strike="noStrike" cap="none" normalizeH="0" baseline="0" dirty="0">
                <a:ln>
                  <a:noFill/>
                </a:ln>
                <a:solidFill>
                  <a:srgbClr val="000080"/>
                </a:solidFill>
                <a:effectLst/>
                <a:latin typeface="JetBrains Mono"/>
              </a:rPr>
              <a:t>open</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80808"/>
                </a:solidFill>
                <a:effectLst/>
                <a:latin typeface="JetBrains Mono"/>
              </a:rPr>
              <a:t>input_file_name</a:t>
            </a:r>
            <a:r>
              <a:rPr kumimoji="0" lang="en-US" altLang="en-US" sz="2000" b="0" i="0" u="none" strike="noStrike" cap="none" normalizeH="0" baseline="0" dirty="0">
                <a:ln>
                  <a:noFill/>
                </a:ln>
                <a:solidFill>
                  <a:srgbClr val="080808"/>
                </a:solidFill>
                <a:effectLst/>
                <a:latin typeface="JetBrains Mono"/>
              </a:rPr>
              <a:t>, </a:t>
            </a:r>
            <a:r>
              <a:rPr kumimoji="0" lang="en-US" altLang="en-US" sz="2000" b="1" i="0" u="none" strike="noStrike" cap="none" normalizeH="0" baseline="0" dirty="0">
                <a:ln>
                  <a:noFill/>
                </a:ln>
                <a:solidFill>
                  <a:srgbClr val="008080"/>
                </a:solidFill>
                <a:effectLst/>
                <a:latin typeface="JetBrains Mono"/>
              </a:rPr>
              <a:t>'</a:t>
            </a:r>
            <a:r>
              <a:rPr kumimoji="0" lang="en-US" altLang="en-US" sz="2000" b="1" i="0" u="none" strike="noStrike" cap="none" normalizeH="0" baseline="0" dirty="0" err="1">
                <a:ln>
                  <a:noFill/>
                </a:ln>
                <a:solidFill>
                  <a:srgbClr val="008080"/>
                </a:solidFill>
                <a:effectLst/>
                <a:latin typeface="JetBrains Mono"/>
              </a:rPr>
              <a:t>r'</a:t>
            </a:r>
            <a:r>
              <a:rPr kumimoji="0" lang="en-US" altLang="en-US" sz="2000" b="0" i="0" u="none" strike="noStrike" cap="none" normalizeH="0" baseline="0" dirty="0" err="1">
                <a:ln>
                  <a:noFill/>
                </a:ln>
                <a:solidFill>
                  <a:srgbClr val="080808"/>
                </a:solidFill>
                <a:effectLst/>
                <a:latin typeface="JetBrains Mono"/>
              </a:rPr>
              <a:t>,</a:t>
            </a:r>
            <a:r>
              <a:rPr kumimoji="0" lang="en-US" altLang="en-US" sz="2000" b="0" i="0" u="none" strike="noStrike" cap="none" normalizeH="0" baseline="0" dirty="0" err="1">
                <a:ln>
                  <a:noFill/>
                </a:ln>
                <a:solidFill>
                  <a:srgbClr val="660099"/>
                </a:solidFill>
                <a:effectLst/>
                <a:latin typeface="JetBrains Mono"/>
              </a:rPr>
              <a:t>encoding</a:t>
            </a:r>
            <a:r>
              <a:rPr kumimoji="0" lang="en-US" altLang="en-US" sz="2000" b="0" i="0" u="none" strike="noStrike" cap="none" normalizeH="0" baseline="0" dirty="0">
                <a:ln>
                  <a:noFill/>
                </a:ln>
                <a:solidFill>
                  <a:srgbClr val="080808"/>
                </a:solidFill>
                <a:effectLst/>
                <a:latin typeface="JetBrains Mono"/>
              </a:rPr>
              <a:t>=</a:t>
            </a:r>
            <a:r>
              <a:rPr kumimoji="0" lang="en-US" altLang="en-US" sz="2000" b="1" i="0" u="none" strike="noStrike" cap="none" normalizeH="0" baseline="0" dirty="0">
                <a:ln>
                  <a:noFill/>
                </a:ln>
                <a:solidFill>
                  <a:srgbClr val="008080"/>
                </a:solidFill>
                <a:effectLst/>
                <a:latin typeface="JetBrains Mono"/>
              </a:rPr>
              <a:t>"utf8"</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as </a:t>
            </a:r>
            <a:r>
              <a:rPr kumimoji="0" lang="en-US" altLang="en-US" sz="2000" b="0" i="0" u="none" strike="noStrike" cap="none" normalizeH="0" baseline="0" dirty="0" err="1">
                <a:ln>
                  <a:noFill/>
                </a:ln>
                <a:solidFill>
                  <a:srgbClr val="080808"/>
                </a:solidFill>
                <a:effectLst/>
                <a:latin typeface="JetBrains Mono"/>
              </a:rPr>
              <a:t>read_obj</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a:ln>
                  <a:noFill/>
                </a:ln>
                <a:solidFill>
                  <a:srgbClr val="8C8C8C"/>
                </a:solidFill>
                <a:effectLst/>
                <a:latin typeface="JetBrains Mono"/>
              </a:rPr>
              <a:t># pass the file object to reader() to get the reader object</a:t>
            </a:r>
            <a:br>
              <a:rPr kumimoji="0" lang="en-US" altLang="en-US" sz="2000" b="0" i="1" u="none" strike="noStrike" cap="none" normalizeH="0" baseline="0" dirty="0">
                <a:ln>
                  <a:noFill/>
                </a:ln>
                <a:solidFill>
                  <a:srgbClr val="8C8C8C"/>
                </a:solidFill>
                <a:effectLst/>
                <a:latin typeface="JetBrains Mono"/>
              </a:rPr>
            </a:br>
            <a:r>
              <a:rPr kumimoji="0" lang="en-US" altLang="en-US" sz="2000" b="0" i="1" u="none" strike="noStrike" cap="none" normalizeH="0" baseline="0" dirty="0">
                <a:ln>
                  <a:noFill/>
                </a:ln>
                <a:solidFill>
                  <a:srgbClr val="8C8C8C"/>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csv_reader</a:t>
            </a:r>
            <a:r>
              <a:rPr kumimoji="0" lang="en-US" altLang="en-US" sz="2000" b="0" i="0" u="none" strike="noStrike" cap="none" normalizeH="0" baseline="0" dirty="0">
                <a:ln>
                  <a:noFill/>
                </a:ln>
                <a:solidFill>
                  <a:srgbClr val="080808"/>
                </a:solidFill>
                <a:effectLst/>
                <a:latin typeface="JetBrains Mono"/>
              </a:rPr>
              <a:t> = reader(</a:t>
            </a:r>
            <a:r>
              <a:rPr kumimoji="0" lang="en-US" altLang="en-US" sz="2000" b="0" i="0" u="none" strike="noStrike" cap="none" normalizeH="0" baseline="0" dirty="0" err="1">
                <a:ln>
                  <a:noFill/>
                </a:ln>
                <a:solidFill>
                  <a:srgbClr val="080808"/>
                </a:solidFill>
                <a:effectLst/>
                <a:latin typeface="JetBrains Mono"/>
              </a:rPr>
              <a:t>read_obj</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1" u="none" strike="noStrike" cap="none" normalizeH="0" baseline="0" dirty="0">
                <a:ln>
                  <a:noFill/>
                </a:ln>
                <a:solidFill>
                  <a:srgbClr val="8C8C8C"/>
                </a:solidFill>
                <a:effectLst/>
                <a:latin typeface="JetBrains Mono"/>
              </a:rPr>
              <a:t># Iterate over each row in the csv using reader object</a:t>
            </a:r>
            <a:br>
              <a:rPr kumimoji="0" lang="en-US" altLang="en-US" sz="2000" b="0" i="1" u="none" strike="noStrike" cap="none" normalizeH="0" baseline="0" dirty="0">
                <a:ln>
                  <a:noFill/>
                </a:ln>
                <a:solidFill>
                  <a:srgbClr val="8C8C8C"/>
                </a:solidFill>
                <a:effectLst/>
                <a:latin typeface="JetBrains Mono"/>
              </a:rPr>
            </a:br>
            <a:r>
              <a:rPr kumimoji="0" lang="en-US" altLang="en-US" sz="2000" b="0" i="1" u="none" strike="noStrike" cap="none" normalizeH="0" baseline="0" dirty="0">
                <a:ln>
                  <a:noFill/>
                </a:ln>
                <a:solidFill>
                  <a:srgbClr val="8C8C8C"/>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a:ln>
                  <a:noFill/>
                </a:ln>
                <a:solidFill>
                  <a:srgbClr val="080808"/>
                </a:solidFill>
                <a:effectLst/>
                <a:latin typeface="JetBrains Mono"/>
              </a:rPr>
              <a:t>row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err="1">
                <a:ln>
                  <a:noFill/>
                </a:ln>
                <a:solidFill>
                  <a:srgbClr val="080808"/>
                </a:solidFill>
                <a:effectLst/>
                <a:latin typeface="JetBrains Mono"/>
              </a:rPr>
              <a:t>csv_reader</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lines.append</a:t>
            </a:r>
            <a:r>
              <a:rPr kumimoji="0" lang="en-US" altLang="en-US" sz="2000" b="0" i="0" u="none" strike="noStrike" cap="none" normalizeH="0" baseline="0" dirty="0">
                <a:ln>
                  <a:noFill/>
                </a:ln>
                <a:solidFill>
                  <a:srgbClr val="080808"/>
                </a:solidFill>
                <a:effectLst/>
                <a:latin typeface="JetBrains Mono"/>
              </a:rPr>
              <a:t>(row)</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 </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err="1">
                <a:ln>
                  <a:noFill/>
                </a:ln>
                <a:solidFill>
                  <a:srgbClr val="000080"/>
                </a:solidFill>
                <a:effectLst/>
                <a:latin typeface="JetBrains Mono"/>
              </a:rPr>
              <a:t>len</a:t>
            </a:r>
            <a:r>
              <a:rPr kumimoji="0" lang="en-US" altLang="en-US" sz="2000" b="0" i="0" u="none" strike="noStrike" cap="none" normalizeH="0" baseline="0" dirty="0">
                <a:ln>
                  <a:noFill/>
                </a:ln>
                <a:solidFill>
                  <a:srgbClr val="080808"/>
                </a:solidFill>
                <a:effectLst/>
                <a:latin typeface="JetBrains Mono"/>
              </a:rPr>
              <a:t>(row) &gt;</a:t>
            </a:r>
            <a:r>
              <a:rPr kumimoji="0" lang="en-US" altLang="en-US" sz="2000" b="0" i="0" u="none" strike="noStrike" cap="none" normalizeH="0" baseline="0" dirty="0">
                <a:ln>
                  <a:noFill/>
                </a:ln>
                <a:solidFill>
                  <a:srgbClr val="1750EB"/>
                </a:solidFill>
                <a:effectLst/>
                <a:latin typeface="JetBrains Mono"/>
              </a:rPr>
              <a:t>2</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lines.remove</a:t>
            </a:r>
            <a:r>
              <a:rPr kumimoji="0" lang="en-US" altLang="en-US" sz="2000" b="0" i="0" u="none" strike="noStrike" cap="none" normalizeH="0" baseline="0" dirty="0">
                <a:ln>
                  <a:noFill/>
                </a:ln>
                <a:solidFill>
                  <a:srgbClr val="080808"/>
                </a:solidFill>
                <a:effectLst/>
                <a:latin typeface="JetBrains Mono"/>
              </a:rPr>
              <a:t>(row)</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csv_writer.writerows</a:t>
            </a:r>
            <a:r>
              <a:rPr kumimoji="0" lang="en-US" altLang="en-US" sz="2000" b="0" i="0" u="none" strike="noStrike" cap="none" normalizeH="0" baseline="0" dirty="0">
                <a:ln>
                  <a:noFill/>
                </a:ln>
                <a:solidFill>
                  <a:srgbClr val="080808"/>
                </a:solidFill>
                <a:effectLst/>
                <a:latin typeface="JetBrains Mono"/>
              </a:rPr>
              <a:t>(lines)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err="1">
                <a:ln>
                  <a:noFill/>
                </a:ln>
                <a:solidFill>
                  <a:srgbClr val="080808"/>
                </a:solidFill>
                <a:effectLst/>
                <a:latin typeface="JetBrains Mono"/>
              </a:rPr>
              <a:t>csv_out.close</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656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753035" y="1290342"/>
            <a:ext cx="10515600" cy="4277315"/>
          </a:xfrm>
        </p:spPr>
        <p:txBody>
          <a:bodyPr>
            <a:normAutofit/>
          </a:bodyPr>
          <a:lstStyle/>
          <a:p>
            <a:pPr marL="0" indent="0" algn="just">
              <a:lnSpc>
                <a:spcPct val="150000"/>
              </a:lnSpc>
              <a:buNone/>
            </a:pPr>
            <a:r>
              <a:rPr lang="en-US" i="1" dirty="0"/>
              <a:t>“Prevention of damage to, protection of, and restoration of computers, electronic communications systems, electronic communications services, wire communication, and electronic communication, including information contained therein, to ensure its </a:t>
            </a:r>
            <a:r>
              <a:rPr lang="en-US" b="1" i="1" dirty="0"/>
              <a:t>availability, integrity, authentication, confidentiality, and nonrepudiation</a:t>
            </a:r>
            <a:r>
              <a:rPr lang="en-US" i="1" dirty="0"/>
              <a:t>.”</a:t>
            </a:r>
          </a:p>
          <a:p>
            <a:pPr marL="3960813" indent="0" algn="r">
              <a:lnSpc>
                <a:spcPct val="150000"/>
              </a:lnSpc>
              <a:buNone/>
            </a:pPr>
            <a:r>
              <a:rPr lang="en-US" sz="1800" dirty="0"/>
              <a:t>National Security Presidential Directive </a:t>
            </a:r>
            <a:r>
              <a:rPr lang="en-US" sz="1800" b="1" dirty="0"/>
              <a:t>54</a:t>
            </a:r>
            <a:r>
              <a:rPr lang="en-US" sz="1800" dirty="0"/>
              <a:t>/Homeland Security Presidential Directive 23 (</a:t>
            </a:r>
            <a:r>
              <a:rPr lang="en-US" sz="1800" b="1" dirty="0"/>
              <a:t>NSPD</a:t>
            </a:r>
            <a:r>
              <a:rPr lang="en-US" sz="1800" dirty="0"/>
              <a:t>- </a:t>
            </a:r>
            <a:r>
              <a:rPr lang="en-US" sz="1800" b="1" dirty="0"/>
              <a:t>54</a:t>
            </a:r>
            <a:r>
              <a:rPr lang="en-US" sz="1800" dirty="0"/>
              <a:t>/HSPD-23)</a:t>
            </a:r>
            <a:endParaRPr lang="en-US" sz="1200"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753035" y="354910"/>
            <a:ext cx="10360083" cy="847902"/>
          </a:xfrm>
        </p:spPr>
        <p:txBody>
          <a:bodyPr>
            <a:normAutofit/>
          </a:bodyPr>
          <a:lstStyle/>
          <a:p>
            <a:r>
              <a:rPr lang="en-US" b="1" dirty="0">
                <a:latin typeface="Aharoni" panose="02010803020104030203" pitchFamily="2" charset="-79"/>
                <a:cs typeface="Aharoni" panose="02010803020104030203" pitchFamily="2" charset="-79"/>
              </a:rPr>
              <a:t>What is cyber security?</a:t>
            </a:r>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29434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680884" y="129151"/>
            <a:ext cx="10515600" cy="1325563"/>
          </a:xfrm>
        </p:spPr>
        <p:txBody>
          <a:bodyPr/>
          <a:lstStyle/>
          <a:p>
            <a:r>
              <a:rPr lang="en-US" dirty="0"/>
              <a:t>Logistic Regression</a:t>
            </a:r>
          </a:p>
        </p:txBody>
      </p:sp>
      <p:sp>
        <p:nvSpPr>
          <p:cNvPr id="3" name="Espaço Reservado para Conteúdo 2">
            <a:extLst>
              <a:ext uri="{FF2B5EF4-FFF2-40B4-BE49-F238E27FC236}">
                <a16:creationId xmlns:a16="http://schemas.microsoft.com/office/drawing/2014/main" id="{52FDA018-047C-4642-9B82-5A0AF906570E}"/>
              </a:ext>
            </a:extLst>
          </p:cNvPr>
          <p:cNvSpPr>
            <a:spLocks noGrp="1"/>
          </p:cNvSpPr>
          <p:nvPr>
            <p:ph idx="1"/>
          </p:nvPr>
        </p:nvSpPr>
        <p:spPr>
          <a:xfrm>
            <a:off x="838200" y="1350725"/>
            <a:ext cx="10515600" cy="4007855"/>
          </a:xfrm>
        </p:spPr>
        <p:txBody>
          <a:bodyPr>
            <a:normAutofit/>
          </a:bodyPr>
          <a:lstStyle/>
          <a:p>
            <a:pPr algn="just">
              <a:lnSpc>
                <a:spcPct val="100000"/>
              </a:lnSpc>
            </a:pPr>
            <a:r>
              <a:rPr lang="en-US" b="1" dirty="0"/>
              <a:t>Logistic regression </a:t>
            </a:r>
            <a:r>
              <a:rPr lang="en-US" dirty="0"/>
              <a:t>is a </a:t>
            </a:r>
            <a:r>
              <a:rPr lang="en-US" dirty="0">
                <a:solidFill>
                  <a:srgbClr val="FF0000"/>
                </a:solidFill>
              </a:rPr>
              <a:t>classification algorithm </a:t>
            </a:r>
            <a:r>
              <a:rPr lang="en-US" dirty="0"/>
              <a:t>used to </a:t>
            </a:r>
            <a:r>
              <a:rPr lang="en-US" dirty="0">
                <a:solidFill>
                  <a:srgbClr val="FF0000"/>
                </a:solidFill>
              </a:rPr>
              <a:t>assign observations to a discrete set of classes</a:t>
            </a:r>
            <a:r>
              <a:rPr lang="en-US" dirty="0"/>
              <a:t> (Ex.: Email spam or not spam, Online transactions Fraud or not Fraud, Tumor Malignant or Benign). </a:t>
            </a:r>
          </a:p>
          <a:p>
            <a:pPr algn="just">
              <a:lnSpc>
                <a:spcPct val="100000"/>
              </a:lnSpc>
            </a:pPr>
            <a:r>
              <a:rPr lang="en-US" dirty="0"/>
              <a:t>Logistic regression transforms its output using the </a:t>
            </a:r>
            <a:r>
              <a:rPr lang="en-US" dirty="0">
                <a:solidFill>
                  <a:srgbClr val="FF0000"/>
                </a:solidFill>
              </a:rPr>
              <a:t>logistic sigmoid </a:t>
            </a:r>
            <a:r>
              <a:rPr lang="en-US" dirty="0"/>
              <a:t>function to return a </a:t>
            </a:r>
            <a:r>
              <a:rPr lang="en-US" b="1" u="sng" dirty="0">
                <a:solidFill>
                  <a:srgbClr val="FF0000"/>
                </a:solidFill>
              </a:rPr>
              <a:t>probability value</a:t>
            </a:r>
            <a:r>
              <a:rPr lang="en-US" dirty="0"/>
              <a:t>.</a:t>
            </a:r>
          </a:p>
          <a:p>
            <a:pPr algn="just">
              <a:lnSpc>
                <a:spcPct val="100000"/>
              </a:lnSpc>
            </a:pPr>
            <a:r>
              <a:rPr lang="en-US" dirty="0"/>
              <a:t>What are the types of logistic regression</a:t>
            </a:r>
          </a:p>
          <a:p>
            <a:pPr lvl="1" algn="just">
              <a:lnSpc>
                <a:spcPct val="100000"/>
              </a:lnSpc>
            </a:pPr>
            <a:r>
              <a:rPr lang="en-US" sz="2800" b="1" dirty="0"/>
              <a:t>Binary</a:t>
            </a:r>
            <a:r>
              <a:rPr lang="en-US" sz="2800" dirty="0"/>
              <a:t> (</a:t>
            </a:r>
            <a:r>
              <a:rPr lang="en-US" sz="2800" dirty="0" err="1"/>
              <a:t>eg.</a:t>
            </a:r>
            <a:r>
              <a:rPr lang="en-US" sz="2800" dirty="0"/>
              <a:t> Tumor Malignant or Benign)</a:t>
            </a:r>
          </a:p>
          <a:p>
            <a:pPr lvl="1" algn="just">
              <a:lnSpc>
                <a:spcPct val="100000"/>
              </a:lnSpc>
            </a:pPr>
            <a:r>
              <a:rPr lang="en-US" sz="2800" b="1" dirty="0"/>
              <a:t>Multi-linear</a:t>
            </a:r>
            <a:r>
              <a:rPr lang="en-US" sz="2800" dirty="0"/>
              <a:t> (</a:t>
            </a:r>
            <a:r>
              <a:rPr lang="en-US" sz="2800" dirty="0" err="1"/>
              <a:t>eg.</a:t>
            </a:r>
            <a:r>
              <a:rPr lang="en-US" sz="2800" dirty="0"/>
              <a:t> Cats, dogs or Sheep's)</a:t>
            </a:r>
          </a:p>
        </p:txBody>
      </p:sp>
    </p:spTree>
    <p:extLst>
      <p:ext uri="{BB962C8B-B14F-4D97-AF65-F5344CB8AC3E}">
        <p14:creationId xmlns:p14="http://schemas.microsoft.com/office/powerpoint/2010/main" val="2283047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680884" y="129151"/>
            <a:ext cx="10515600" cy="1325563"/>
          </a:xfrm>
        </p:spPr>
        <p:txBody>
          <a:bodyPr/>
          <a:lstStyle/>
          <a:p>
            <a:r>
              <a:rPr lang="en-US" dirty="0"/>
              <a:t>How Logistic Regression is used?</a:t>
            </a:r>
          </a:p>
        </p:txBody>
      </p:sp>
      <p:sp>
        <p:nvSpPr>
          <p:cNvPr id="3" name="Espaço Reservado para Conteúdo 2">
            <a:extLst>
              <a:ext uri="{FF2B5EF4-FFF2-40B4-BE49-F238E27FC236}">
                <a16:creationId xmlns:a16="http://schemas.microsoft.com/office/drawing/2014/main" id="{52FDA018-047C-4642-9B82-5A0AF906570E}"/>
              </a:ext>
            </a:extLst>
          </p:cNvPr>
          <p:cNvSpPr>
            <a:spLocks noGrp="1"/>
          </p:cNvSpPr>
          <p:nvPr>
            <p:ph idx="1"/>
          </p:nvPr>
        </p:nvSpPr>
        <p:spPr>
          <a:xfrm>
            <a:off x="838200" y="1350725"/>
            <a:ext cx="10515600" cy="4007855"/>
          </a:xfrm>
        </p:spPr>
        <p:txBody>
          <a:bodyPr>
            <a:normAutofit/>
          </a:bodyPr>
          <a:lstStyle/>
          <a:p>
            <a:pPr algn="just">
              <a:lnSpc>
                <a:spcPct val="100000"/>
              </a:lnSpc>
            </a:pPr>
            <a:r>
              <a:rPr lang="en-US" dirty="0"/>
              <a:t>It is important to understand that logistic regression should only be used when the target variables fall into </a:t>
            </a:r>
            <a:r>
              <a:rPr lang="en-US" b="1" dirty="0"/>
              <a:t>discrete categories </a:t>
            </a:r>
            <a:r>
              <a:rPr lang="en-US" dirty="0"/>
              <a:t>and that </a:t>
            </a:r>
            <a:r>
              <a:rPr lang="en-US" b="1" dirty="0">
                <a:solidFill>
                  <a:srgbClr val="FF0000"/>
                </a:solidFill>
              </a:rPr>
              <a:t>if there’s a range of continuous values the target value might be, logistic regression should not be used. </a:t>
            </a:r>
          </a:p>
          <a:p>
            <a:pPr algn="just">
              <a:lnSpc>
                <a:spcPct val="100000"/>
              </a:lnSpc>
            </a:pPr>
            <a:r>
              <a:rPr lang="en-US" sz="2800" b="1" dirty="0"/>
              <a:t>Example:</a:t>
            </a:r>
          </a:p>
          <a:p>
            <a:pPr lvl="1" fontAlgn="base"/>
            <a:r>
              <a:rPr lang="en-US" b="0" i="0" dirty="0">
                <a:solidFill>
                  <a:srgbClr val="282F39"/>
                </a:solidFill>
                <a:effectLst/>
                <a:latin typeface="inherit"/>
              </a:rPr>
              <a:t>Predicting if an email is spam or not spam</a:t>
            </a:r>
          </a:p>
          <a:p>
            <a:pPr lvl="1" fontAlgn="base"/>
            <a:r>
              <a:rPr lang="en-US" b="0" i="0" dirty="0">
                <a:solidFill>
                  <a:srgbClr val="282F39"/>
                </a:solidFill>
                <a:effectLst/>
                <a:latin typeface="inherit"/>
              </a:rPr>
              <a:t>Whether a tumor is malignant or benign</a:t>
            </a:r>
          </a:p>
          <a:p>
            <a:pPr lvl="1" fontAlgn="base"/>
            <a:r>
              <a:rPr lang="en-US" b="0" i="0" dirty="0">
                <a:solidFill>
                  <a:srgbClr val="282F39"/>
                </a:solidFill>
                <a:effectLst/>
                <a:latin typeface="inherit"/>
              </a:rPr>
              <a:t>Whether a mushroom is poisonous or edible.</a:t>
            </a:r>
          </a:p>
          <a:p>
            <a:pPr lvl="1" algn="just">
              <a:lnSpc>
                <a:spcPct val="100000"/>
              </a:lnSpc>
            </a:pPr>
            <a:endParaRPr lang="en-US" b="1" dirty="0"/>
          </a:p>
        </p:txBody>
      </p:sp>
    </p:spTree>
    <p:extLst>
      <p:ext uri="{BB962C8B-B14F-4D97-AF65-F5344CB8AC3E}">
        <p14:creationId xmlns:p14="http://schemas.microsoft.com/office/powerpoint/2010/main" val="3839734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680884" y="129151"/>
            <a:ext cx="10515600" cy="1325563"/>
          </a:xfrm>
        </p:spPr>
        <p:txBody>
          <a:bodyPr/>
          <a:lstStyle/>
          <a:p>
            <a:r>
              <a:rPr lang="en-US" dirty="0"/>
              <a:t>How Logistic Regression is used?</a:t>
            </a:r>
          </a:p>
        </p:txBody>
      </p:sp>
      <p:sp>
        <p:nvSpPr>
          <p:cNvPr id="3" name="Espaço Reservado para Conteúdo 2">
            <a:extLst>
              <a:ext uri="{FF2B5EF4-FFF2-40B4-BE49-F238E27FC236}">
                <a16:creationId xmlns:a16="http://schemas.microsoft.com/office/drawing/2014/main" id="{52FDA018-047C-4642-9B82-5A0AF906570E}"/>
              </a:ext>
            </a:extLst>
          </p:cNvPr>
          <p:cNvSpPr>
            <a:spLocks noGrp="1"/>
          </p:cNvSpPr>
          <p:nvPr>
            <p:ph idx="1"/>
          </p:nvPr>
        </p:nvSpPr>
        <p:spPr>
          <a:xfrm>
            <a:off x="838200" y="1350725"/>
            <a:ext cx="5710084" cy="4351985"/>
          </a:xfrm>
        </p:spPr>
        <p:txBody>
          <a:bodyPr>
            <a:normAutofit fontScale="85000" lnSpcReduction="10000"/>
          </a:bodyPr>
          <a:lstStyle/>
          <a:p>
            <a:pPr algn="just">
              <a:lnSpc>
                <a:spcPct val="120000"/>
              </a:lnSpc>
            </a:pPr>
            <a:r>
              <a:rPr lang="en-US" dirty="0"/>
              <a:t>A threshold is usually specified that indicates at what value the example will be put into </a:t>
            </a:r>
            <a:r>
              <a:rPr lang="en-US" b="1" dirty="0"/>
              <a:t>one class vs. the other class</a:t>
            </a:r>
            <a:r>
              <a:rPr lang="en-US" dirty="0"/>
              <a:t>. </a:t>
            </a:r>
          </a:p>
          <a:p>
            <a:pPr algn="just">
              <a:lnSpc>
                <a:spcPct val="120000"/>
              </a:lnSpc>
            </a:pPr>
            <a:r>
              <a:rPr lang="en-US" dirty="0"/>
              <a:t>In the spam classification task, a threshold of 0.5 might be set, which would cause an email with a 50% or greater probability of being spam to be classified as “spam” and any email with probability less than 50% classified as “not spam”.</a:t>
            </a:r>
            <a:endParaRPr lang="en-US" b="1" dirty="0"/>
          </a:p>
        </p:txBody>
      </p:sp>
      <p:pic>
        <p:nvPicPr>
          <p:cNvPr id="1026" name="Picture 2" descr="Logistic Regression in Machine Learning">
            <a:extLst>
              <a:ext uri="{FF2B5EF4-FFF2-40B4-BE49-F238E27FC236}">
                <a16:creationId xmlns:a16="http://schemas.microsoft.com/office/drawing/2014/main" id="{99B6A5FC-A052-4822-9F69-CDCB2738B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380" y="1501417"/>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146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838200" y="365125"/>
            <a:ext cx="10515600" cy="775417"/>
          </a:xfrm>
        </p:spPr>
        <p:txBody>
          <a:bodyPr/>
          <a:lstStyle/>
          <a:p>
            <a:r>
              <a:rPr lang="en-US" dirty="0"/>
              <a:t>Logistic Regression</a:t>
            </a:r>
          </a:p>
        </p:txBody>
      </p:sp>
      <p:pic>
        <p:nvPicPr>
          <p:cNvPr id="4098" name="Picture 2" descr="Image for post">
            <a:extLst>
              <a:ext uri="{FF2B5EF4-FFF2-40B4-BE49-F238E27FC236}">
                <a16:creationId xmlns:a16="http://schemas.microsoft.com/office/drawing/2014/main" id="{22913EAA-F8BF-408D-A64B-CA2A2D139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135" y="1330579"/>
            <a:ext cx="10097729" cy="447429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9574C74C-003A-417B-B710-61788B642B97}"/>
              </a:ext>
            </a:extLst>
          </p:cNvPr>
          <p:cNvSpPr txBox="1"/>
          <p:nvPr/>
        </p:nvSpPr>
        <p:spPr>
          <a:xfrm>
            <a:off x="4345858" y="3306116"/>
            <a:ext cx="2648482" cy="523220"/>
          </a:xfrm>
          <a:prstGeom prst="rect">
            <a:avLst/>
          </a:prstGeom>
          <a:solidFill>
            <a:srgbClr val="FFFF00"/>
          </a:solidFill>
        </p:spPr>
        <p:txBody>
          <a:bodyPr wrap="none" rtlCol="0">
            <a:spAutoFit/>
          </a:bodyPr>
          <a:lstStyle/>
          <a:p>
            <a:r>
              <a:rPr lang="en-US" sz="2800" dirty="0"/>
              <a:t>Sigmoid function</a:t>
            </a:r>
          </a:p>
        </p:txBody>
      </p:sp>
      <p:sp>
        <p:nvSpPr>
          <p:cNvPr id="7" name="Seta: para a Direita 6">
            <a:extLst>
              <a:ext uri="{FF2B5EF4-FFF2-40B4-BE49-F238E27FC236}">
                <a16:creationId xmlns:a16="http://schemas.microsoft.com/office/drawing/2014/main" id="{EA755142-CE1D-4CAE-AC92-74B0A6F97048}"/>
              </a:ext>
            </a:extLst>
          </p:cNvPr>
          <p:cNvSpPr/>
          <p:nvPr/>
        </p:nvSpPr>
        <p:spPr>
          <a:xfrm rot="1261388">
            <a:off x="7246372" y="3619036"/>
            <a:ext cx="1229032" cy="484239"/>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18836743-2CD7-4453-8DAB-FD3E4EB4EF44}"/>
                  </a:ext>
                </a:extLst>
              </p14:cNvPr>
              <p14:cNvContentPartPr/>
              <p14:nvPr/>
            </p14:nvContentPartPr>
            <p14:xfrm>
              <a:off x="1689120" y="2616120"/>
              <a:ext cx="7817040" cy="2273760"/>
            </p14:xfrm>
          </p:contentPart>
        </mc:Choice>
        <mc:Fallback xmlns="">
          <p:pic>
            <p:nvPicPr>
              <p:cNvPr id="3" name="Tinta 2">
                <a:extLst>
                  <a:ext uri="{FF2B5EF4-FFF2-40B4-BE49-F238E27FC236}">
                    <a16:creationId xmlns:a16="http://schemas.microsoft.com/office/drawing/2014/main" id="{18836743-2CD7-4453-8DAB-FD3E4EB4EF44}"/>
                  </a:ext>
                </a:extLst>
              </p:cNvPr>
              <p:cNvPicPr/>
              <p:nvPr/>
            </p:nvPicPr>
            <p:blipFill>
              <a:blip r:embed="rId4"/>
              <a:stretch>
                <a:fillRect/>
              </a:stretch>
            </p:blipFill>
            <p:spPr>
              <a:xfrm>
                <a:off x="1679760" y="2606760"/>
                <a:ext cx="7835760" cy="2292480"/>
              </a:xfrm>
              <a:prstGeom prst="rect">
                <a:avLst/>
              </a:prstGeom>
            </p:spPr>
          </p:pic>
        </mc:Fallback>
      </mc:AlternateContent>
    </p:spTree>
    <p:extLst>
      <p:ext uri="{BB962C8B-B14F-4D97-AF65-F5344CB8AC3E}">
        <p14:creationId xmlns:p14="http://schemas.microsoft.com/office/powerpoint/2010/main" val="82110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for post">
            <a:extLst>
              <a:ext uri="{FF2B5EF4-FFF2-40B4-BE49-F238E27FC236}">
                <a16:creationId xmlns:a16="http://schemas.microsoft.com/office/drawing/2014/main" id="{725603D9-5E3C-4FC6-9C04-7689E6EE1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62486"/>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838200" y="365125"/>
            <a:ext cx="10515600" cy="775417"/>
          </a:xfrm>
        </p:spPr>
        <p:txBody>
          <a:bodyPr/>
          <a:lstStyle/>
          <a:p>
            <a:r>
              <a:rPr lang="en-US" dirty="0"/>
              <a:t>Logistic Regression</a:t>
            </a:r>
          </a:p>
        </p:txBody>
      </p:sp>
      <p:pic>
        <p:nvPicPr>
          <p:cNvPr id="5122" name="Picture 2" descr="Image for post">
            <a:extLst>
              <a:ext uri="{FF2B5EF4-FFF2-40B4-BE49-F238E27FC236}">
                <a16:creationId xmlns:a16="http://schemas.microsoft.com/office/drawing/2014/main" id="{F67185D7-76E3-4071-945D-10CCACC6B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098" y="1941627"/>
            <a:ext cx="2581275" cy="115252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545C984-CC19-4593-B0B7-F25610E6108C}"/>
              </a:ext>
            </a:extLst>
          </p:cNvPr>
          <p:cNvSpPr txBox="1"/>
          <p:nvPr/>
        </p:nvSpPr>
        <p:spPr>
          <a:xfrm>
            <a:off x="7049729" y="1115716"/>
            <a:ext cx="3126177" cy="584775"/>
          </a:xfrm>
          <a:prstGeom prst="rect">
            <a:avLst/>
          </a:prstGeom>
          <a:noFill/>
        </p:spPr>
        <p:txBody>
          <a:bodyPr wrap="none" rtlCol="0">
            <a:spAutoFit/>
          </a:bodyPr>
          <a:lstStyle/>
          <a:p>
            <a:r>
              <a:rPr lang="en-US" sz="3200" b="1" dirty="0"/>
              <a:t>Sigmoid Function</a:t>
            </a:r>
          </a:p>
        </p:txBody>
      </p:sp>
      <p:sp>
        <p:nvSpPr>
          <p:cNvPr id="4" name="CaixaDeTexto 3">
            <a:extLst>
              <a:ext uri="{FF2B5EF4-FFF2-40B4-BE49-F238E27FC236}">
                <a16:creationId xmlns:a16="http://schemas.microsoft.com/office/drawing/2014/main" id="{1DE7D0B0-86A5-4294-BDA8-8028DEE37961}"/>
              </a:ext>
            </a:extLst>
          </p:cNvPr>
          <p:cNvSpPr txBox="1"/>
          <p:nvPr/>
        </p:nvSpPr>
        <p:spPr>
          <a:xfrm>
            <a:off x="6934200" y="3384077"/>
            <a:ext cx="4939481" cy="1569660"/>
          </a:xfrm>
          <a:prstGeom prst="rect">
            <a:avLst/>
          </a:prstGeom>
          <a:noFill/>
        </p:spPr>
        <p:txBody>
          <a:bodyPr wrap="square" rtlCol="0">
            <a:spAutoFit/>
          </a:bodyPr>
          <a:lstStyle/>
          <a:p>
            <a:r>
              <a:rPr lang="en-US" sz="2400" b="1" dirty="0"/>
              <a:t>Represents the odds that an attribute to be the class “A” or “not A”.</a:t>
            </a:r>
          </a:p>
          <a:p>
            <a:endParaRPr lang="en-US" sz="2400" dirty="0"/>
          </a:p>
          <a:p>
            <a:r>
              <a:rPr lang="en-US" sz="2400" dirty="0"/>
              <a:t>Represents the uncertainty.</a:t>
            </a:r>
          </a:p>
        </p:txBody>
      </p:sp>
    </p:spTree>
    <p:extLst>
      <p:ext uri="{BB962C8B-B14F-4D97-AF65-F5344CB8AC3E}">
        <p14:creationId xmlns:p14="http://schemas.microsoft.com/office/powerpoint/2010/main" val="4286983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602226" y="188144"/>
            <a:ext cx="10515600" cy="618101"/>
          </a:xfrm>
        </p:spPr>
        <p:txBody>
          <a:bodyPr>
            <a:normAutofit fontScale="90000"/>
          </a:bodyPr>
          <a:lstStyle/>
          <a:p>
            <a:r>
              <a:rPr lang="en-US" dirty="0"/>
              <a:t>Logistic Regression</a:t>
            </a:r>
          </a:p>
        </p:txBody>
      </p:sp>
      <p:sp>
        <p:nvSpPr>
          <p:cNvPr id="4" name="Espaço Reservado para Conteúdo 3">
            <a:extLst>
              <a:ext uri="{FF2B5EF4-FFF2-40B4-BE49-F238E27FC236}">
                <a16:creationId xmlns:a16="http://schemas.microsoft.com/office/drawing/2014/main" id="{1DF011E2-0054-4383-972D-B5A739EEEACD}"/>
              </a:ext>
            </a:extLst>
          </p:cNvPr>
          <p:cNvSpPr>
            <a:spLocks noGrp="1"/>
          </p:cNvSpPr>
          <p:nvPr>
            <p:ph idx="1"/>
          </p:nvPr>
        </p:nvSpPr>
        <p:spPr>
          <a:xfrm>
            <a:off x="5215401" y="1143052"/>
            <a:ext cx="6162368" cy="3011846"/>
          </a:xfrm>
        </p:spPr>
        <p:txBody>
          <a:bodyPr/>
          <a:lstStyle/>
          <a:p>
            <a:r>
              <a:rPr lang="en-US" dirty="0"/>
              <a:t>The task is to find the </a:t>
            </a:r>
            <a:r>
              <a:rPr lang="en-US" b="1" dirty="0"/>
              <a:t>best Parameters </a:t>
            </a:r>
            <a:r>
              <a:rPr lang="en-US" dirty="0"/>
              <a:t>(Weights) that give us the </a:t>
            </a:r>
            <a:r>
              <a:rPr lang="en-US" b="1" dirty="0"/>
              <a:t>least error in predicting the output</a:t>
            </a:r>
            <a:r>
              <a:rPr lang="en-US" dirty="0"/>
              <a:t>. </a:t>
            </a:r>
          </a:p>
          <a:p>
            <a:r>
              <a:rPr lang="en-US" dirty="0"/>
              <a:t>We call this error a </a:t>
            </a:r>
            <a:r>
              <a:rPr lang="en-US" b="1" dirty="0"/>
              <a:t>Cost or Loss Function</a:t>
            </a:r>
            <a:r>
              <a:rPr lang="en-US" dirty="0"/>
              <a:t> and apparently our goal is to minimize it in order to get the best predicted output!</a:t>
            </a:r>
          </a:p>
        </p:txBody>
      </p:sp>
      <p:pic>
        <p:nvPicPr>
          <p:cNvPr id="5126" name="Picture 6" descr="h(x)">
            <a:extLst>
              <a:ext uri="{FF2B5EF4-FFF2-40B4-BE49-F238E27FC236}">
                <a16:creationId xmlns:a16="http://schemas.microsoft.com/office/drawing/2014/main" id="{BA593EB6-B22D-436E-8894-3E220A8F0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665" y="1222426"/>
            <a:ext cx="2933700" cy="20288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A18999FE-3EE6-4D2A-A7DD-1FF4159257D8}"/>
              </a:ext>
            </a:extLst>
          </p:cNvPr>
          <p:cNvGrpSpPr/>
          <p:nvPr/>
        </p:nvGrpSpPr>
        <p:grpSpPr>
          <a:xfrm>
            <a:off x="1306861" y="3667432"/>
            <a:ext cx="10629501" cy="2142664"/>
            <a:chOff x="1306861" y="3667432"/>
            <a:chExt cx="10629501" cy="2142664"/>
          </a:xfrm>
        </p:grpSpPr>
        <p:sp>
          <p:nvSpPr>
            <p:cNvPr id="12" name="CaixaDeTexto 11">
              <a:extLst>
                <a:ext uri="{FF2B5EF4-FFF2-40B4-BE49-F238E27FC236}">
                  <a16:creationId xmlns:a16="http://schemas.microsoft.com/office/drawing/2014/main" id="{A32E3AE5-DA7F-46F5-9A53-435341E52AC7}"/>
                </a:ext>
              </a:extLst>
            </p:cNvPr>
            <p:cNvSpPr txBox="1"/>
            <p:nvPr/>
          </p:nvSpPr>
          <p:spPr>
            <a:xfrm>
              <a:off x="4877630" y="4154898"/>
              <a:ext cx="7058732" cy="1384995"/>
            </a:xfrm>
            <a:prstGeom prst="rect">
              <a:avLst/>
            </a:prstGeom>
            <a:noFill/>
          </p:spPr>
          <p:txBody>
            <a:bodyPr wrap="square">
              <a:spAutoFit/>
            </a:bodyPr>
            <a:lstStyle/>
            <a:p>
              <a:r>
                <a:rPr lang="en-US" sz="2800" dirty="0">
                  <a:solidFill>
                    <a:srgbClr val="002060"/>
                  </a:solidFill>
                </a:rPr>
                <a:t>The relation between the parameter value and its effect on the cost function (i.e., the error) looks like a bell curve (i.e., Quadratic) .</a:t>
              </a:r>
            </a:p>
          </p:txBody>
        </p:sp>
        <p:pic>
          <p:nvPicPr>
            <p:cNvPr id="5128" name="Picture 8" descr="J(w) bell curve">
              <a:extLst>
                <a:ext uri="{FF2B5EF4-FFF2-40B4-BE49-F238E27FC236}">
                  <a16:creationId xmlns:a16="http://schemas.microsoft.com/office/drawing/2014/main" id="{5170E32F-F777-4B04-A158-006C9A1FC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861" y="3667432"/>
              <a:ext cx="3187308" cy="2142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622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a:xfrm>
            <a:off x="602226" y="432301"/>
            <a:ext cx="10515600" cy="618101"/>
          </a:xfrm>
        </p:spPr>
        <p:txBody>
          <a:bodyPr>
            <a:normAutofit fontScale="90000"/>
          </a:bodyPr>
          <a:lstStyle/>
          <a:p>
            <a:r>
              <a:rPr lang="en-US" dirty="0"/>
              <a:t>Select the technique: Logistic Regression</a:t>
            </a:r>
          </a:p>
        </p:txBody>
      </p:sp>
      <p:sp>
        <p:nvSpPr>
          <p:cNvPr id="10" name="CaixaDeTexto 9">
            <a:extLst>
              <a:ext uri="{FF2B5EF4-FFF2-40B4-BE49-F238E27FC236}">
                <a16:creationId xmlns:a16="http://schemas.microsoft.com/office/drawing/2014/main" id="{06BAC7B0-DFBF-46A7-91AF-1111DF4A5A26}"/>
              </a:ext>
            </a:extLst>
          </p:cNvPr>
          <p:cNvSpPr txBox="1"/>
          <p:nvPr/>
        </p:nvSpPr>
        <p:spPr>
          <a:xfrm>
            <a:off x="973393" y="1493024"/>
            <a:ext cx="6096000" cy="523220"/>
          </a:xfrm>
          <a:prstGeom prst="rect">
            <a:avLst/>
          </a:prstGeom>
          <a:noFill/>
        </p:spPr>
        <p:txBody>
          <a:bodyPr wrap="square">
            <a:spAutoFit/>
          </a:bodyPr>
          <a:lstStyle/>
          <a:p>
            <a:pPr algn="l" fontAlgn="base"/>
            <a:r>
              <a:rPr lang="en-US" sz="2800" i="0" dirty="0">
                <a:solidFill>
                  <a:srgbClr val="002060"/>
                </a:solidFill>
                <a:effectLst/>
                <a:latin typeface="inherit"/>
              </a:rPr>
              <a:t>Linear Approximation:</a:t>
            </a:r>
            <a:endParaRPr lang="en-US" sz="2800" i="0" dirty="0">
              <a:solidFill>
                <a:srgbClr val="002060"/>
              </a:solidFill>
              <a:effectLst/>
              <a:latin typeface="Arial" panose="020B0604020202020204" pitchFamily="34" charset="0"/>
            </a:endParaRPr>
          </a:p>
        </p:txBody>
      </p:sp>
      <p:pic>
        <p:nvPicPr>
          <p:cNvPr id="6146" name="Picture 2" descr="tangent line">
            <a:extLst>
              <a:ext uri="{FF2B5EF4-FFF2-40B4-BE49-F238E27FC236}">
                <a16:creationId xmlns:a16="http://schemas.microsoft.com/office/drawing/2014/main" id="{A38D2978-AD5B-4613-AE0F-7DD0D5702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95" y="2106868"/>
            <a:ext cx="3343275" cy="199072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1E2FEE24-790B-449B-9267-46FA177EC5A0}"/>
              </a:ext>
            </a:extLst>
          </p:cNvPr>
          <p:cNvSpPr txBox="1"/>
          <p:nvPr/>
        </p:nvSpPr>
        <p:spPr>
          <a:xfrm>
            <a:off x="5860026" y="1379098"/>
            <a:ext cx="6096000" cy="523220"/>
          </a:xfrm>
          <a:prstGeom prst="rect">
            <a:avLst/>
          </a:prstGeom>
          <a:noFill/>
        </p:spPr>
        <p:txBody>
          <a:bodyPr wrap="square">
            <a:spAutoFit/>
          </a:bodyPr>
          <a:lstStyle/>
          <a:p>
            <a:pPr algn="l" fontAlgn="base"/>
            <a:r>
              <a:rPr lang="en-US" sz="2800" dirty="0">
                <a:solidFill>
                  <a:srgbClr val="002060"/>
                </a:solidFill>
                <a:latin typeface="inherit"/>
              </a:rPr>
              <a:t>Quadratic Approximation:</a:t>
            </a:r>
          </a:p>
        </p:txBody>
      </p:sp>
      <p:pic>
        <p:nvPicPr>
          <p:cNvPr id="6148" name="Picture 4" descr="quadratic function">
            <a:extLst>
              <a:ext uri="{FF2B5EF4-FFF2-40B4-BE49-F238E27FC236}">
                <a16:creationId xmlns:a16="http://schemas.microsoft.com/office/drawing/2014/main" id="{D1AB8AE5-0AC9-47EF-90C1-17DEF2159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90" y="1941610"/>
            <a:ext cx="3752850" cy="244792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6A3FE9B-1D1E-4E5E-8AD5-59041E6B4775}"/>
              </a:ext>
            </a:extLst>
          </p:cNvPr>
          <p:cNvSpPr txBox="1"/>
          <p:nvPr/>
        </p:nvSpPr>
        <p:spPr>
          <a:xfrm>
            <a:off x="5966113" y="4621162"/>
            <a:ext cx="4501553" cy="461665"/>
          </a:xfrm>
          <a:prstGeom prst="rect">
            <a:avLst/>
          </a:prstGeom>
          <a:noFill/>
        </p:spPr>
        <p:txBody>
          <a:bodyPr wrap="none" rtlCol="0">
            <a:spAutoFit/>
          </a:bodyPr>
          <a:lstStyle/>
          <a:p>
            <a:r>
              <a:rPr lang="en-US" sz="2400" dirty="0"/>
              <a:t>Fit better with the logistic function</a:t>
            </a:r>
          </a:p>
        </p:txBody>
      </p:sp>
    </p:spTree>
    <p:extLst>
      <p:ext uri="{BB962C8B-B14F-4D97-AF65-F5344CB8AC3E}">
        <p14:creationId xmlns:p14="http://schemas.microsoft.com/office/powerpoint/2010/main" val="2035791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64BF6-579D-4FFA-8828-226470B126ED}"/>
              </a:ext>
            </a:extLst>
          </p:cNvPr>
          <p:cNvSpPr>
            <a:spLocks noGrp="1"/>
          </p:cNvSpPr>
          <p:nvPr>
            <p:ph type="title"/>
          </p:nvPr>
        </p:nvSpPr>
        <p:spPr>
          <a:xfrm>
            <a:off x="297426" y="127060"/>
            <a:ext cx="10515600" cy="1325563"/>
          </a:xfrm>
        </p:spPr>
        <p:txBody>
          <a:bodyPr/>
          <a:lstStyle/>
          <a:p>
            <a:r>
              <a:rPr lang="en-US" dirty="0"/>
              <a:t>Cost Function</a:t>
            </a:r>
          </a:p>
        </p:txBody>
      </p:sp>
      <p:sp>
        <p:nvSpPr>
          <p:cNvPr id="3" name="Espaço Reservado para Conteúdo 2">
            <a:extLst>
              <a:ext uri="{FF2B5EF4-FFF2-40B4-BE49-F238E27FC236}">
                <a16:creationId xmlns:a16="http://schemas.microsoft.com/office/drawing/2014/main" id="{A39B32D3-3851-485B-B90D-C2B8FA1A06AE}"/>
              </a:ext>
            </a:extLst>
          </p:cNvPr>
          <p:cNvSpPr>
            <a:spLocks noGrp="1"/>
          </p:cNvSpPr>
          <p:nvPr>
            <p:ph idx="1"/>
          </p:nvPr>
        </p:nvSpPr>
        <p:spPr>
          <a:xfrm>
            <a:off x="4139380" y="199323"/>
            <a:ext cx="7905135" cy="3625606"/>
          </a:xfrm>
        </p:spPr>
        <p:txBody>
          <a:bodyPr/>
          <a:lstStyle/>
          <a:p>
            <a:r>
              <a:rPr lang="en-US" dirty="0"/>
              <a:t>Represents optimization objective i.e., we create a cost function and minimize it so that we can develop an accurate model with </a:t>
            </a:r>
            <a:r>
              <a:rPr lang="en-US" b="1" dirty="0"/>
              <a:t>minimum error</a:t>
            </a:r>
            <a:r>
              <a:rPr lang="en-US" dirty="0"/>
              <a:t>.</a:t>
            </a:r>
          </a:p>
        </p:txBody>
      </p:sp>
      <p:sp>
        <p:nvSpPr>
          <p:cNvPr id="7" name="Título 1">
            <a:extLst>
              <a:ext uri="{FF2B5EF4-FFF2-40B4-BE49-F238E27FC236}">
                <a16:creationId xmlns:a16="http://schemas.microsoft.com/office/drawing/2014/main" id="{2B60B059-7EF8-4794-9BD3-F7949A4B788A}"/>
              </a:ext>
            </a:extLst>
          </p:cNvPr>
          <p:cNvSpPr txBox="1">
            <a:spLocks/>
          </p:cNvSpPr>
          <p:nvPr/>
        </p:nvSpPr>
        <p:spPr>
          <a:xfrm>
            <a:off x="272846" y="2499366"/>
            <a:ext cx="3891115"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a:lstStyle>
          <a:p>
            <a:r>
              <a:rPr lang="en-US" dirty="0"/>
              <a:t>Gradient Descent (Solvers)</a:t>
            </a:r>
          </a:p>
        </p:txBody>
      </p:sp>
      <p:sp>
        <p:nvSpPr>
          <p:cNvPr id="8" name="Espaço Reservado para Conteúdo 2">
            <a:extLst>
              <a:ext uri="{FF2B5EF4-FFF2-40B4-BE49-F238E27FC236}">
                <a16:creationId xmlns:a16="http://schemas.microsoft.com/office/drawing/2014/main" id="{C4B0BE0F-2906-4419-B20C-A4E5E22F47F0}"/>
              </a:ext>
            </a:extLst>
          </p:cNvPr>
          <p:cNvSpPr txBox="1">
            <a:spLocks/>
          </p:cNvSpPr>
          <p:nvPr/>
        </p:nvSpPr>
        <p:spPr>
          <a:xfrm>
            <a:off x="4087761" y="2425994"/>
            <a:ext cx="7059561" cy="2942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Now the question arises, how do we reduce the cost value?</a:t>
            </a:r>
          </a:p>
          <a:p>
            <a:pPr algn="just"/>
            <a:r>
              <a:rPr lang="en-US" dirty="0"/>
              <a:t>The main goal of Gradient descent is to </a:t>
            </a:r>
            <a:r>
              <a:rPr lang="en-US" b="1" u="sng" dirty="0"/>
              <a:t>minimize the cost value</a:t>
            </a:r>
            <a:r>
              <a:rPr lang="en-US" dirty="0"/>
              <a:t>. i.e., min J(θ).</a:t>
            </a:r>
          </a:p>
        </p:txBody>
      </p:sp>
    </p:spTree>
    <p:extLst>
      <p:ext uri="{BB962C8B-B14F-4D97-AF65-F5344CB8AC3E}">
        <p14:creationId xmlns:p14="http://schemas.microsoft.com/office/powerpoint/2010/main" val="7884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13D39-E8E2-4C52-AE2C-E56D90EA4A58}"/>
              </a:ext>
            </a:extLst>
          </p:cNvPr>
          <p:cNvSpPr>
            <a:spLocks noGrp="1"/>
          </p:cNvSpPr>
          <p:nvPr>
            <p:ph type="title"/>
          </p:nvPr>
        </p:nvSpPr>
        <p:spPr/>
        <p:txBody>
          <a:bodyPr>
            <a:normAutofit/>
          </a:bodyPr>
          <a:lstStyle/>
          <a:p>
            <a:r>
              <a:rPr lang="en-US" dirty="0"/>
              <a:t>Solvers</a:t>
            </a:r>
          </a:p>
        </p:txBody>
      </p:sp>
      <p:pic>
        <p:nvPicPr>
          <p:cNvPr id="7170" name="Picture 2" descr="Solver Comparison">
            <a:extLst>
              <a:ext uri="{FF2B5EF4-FFF2-40B4-BE49-F238E27FC236}">
                <a16:creationId xmlns:a16="http://schemas.microsoft.com/office/drawing/2014/main" id="{C694B42E-6F86-4437-9D0C-D0E49F488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65246"/>
            <a:ext cx="9551846" cy="22592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59E18FB1-9C9E-413D-AF23-27DF3609B0CE}"/>
                  </a:ext>
                </a:extLst>
              </p14:cNvPr>
              <p14:cNvContentPartPr/>
              <p14:nvPr/>
            </p14:nvContentPartPr>
            <p14:xfrm>
              <a:off x="11357640" y="3286440"/>
              <a:ext cx="360" cy="360"/>
            </p14:xfrm>
          </p:contentPart>
        </mc:Choice>
        <mc:Fallback xmlns="">
          <p:pic>
            <p:nvPicPr>
              <p:cNvPr id="3" name="Tinta 2">
                <a:extLst>
                  <a:ext uri="{FF2B5EF4-FFF2-40B4-BE49-F238E27FC236}">
                    <a16:creationId xmlns:a16="http://schemas.microsoft.com/office/drawing/2014/main" id="{59E18FB1-9C9E-413D-AF23-27DF3609B0CE}"/>
                  </a:ext>
                </a:extLst>
              </p:cNvPr>
              <p:cNvPicPr/>
              <p:nvPr/>
            </p:nvPicPr>
            <p:blipFill>
              <a:blip r:embed="rId4"/>
              <a:stretch>
                <a:fillRect/>
              </a:stretch>
            </p:blipFill>
            <p:spPr>
              <a:xfrm>
                <a:off x="11348280" y="3277080"/>
                <a:ext cx="19080" cy="19080"/>
              </a:xfrm>
              <a:prstGeom prst="rect">
                <a:avLst/>
              </a:prstGeom>
            </p:spPr>
          </p:pic>
        </mc:Fallback>
      </mc:AlternateContent>
    </p:spTree>
    <p:extLst>
      <p:ext uri="{BB962C8B-B14F-4D97-AF65-F5344CB8AC3E}">
        <p14:creationId xmlns:p14="http://schemas.microsoft.com/office/powerpoint/2010/main" val="208550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78EBE-0328-421F-9863-5FC43E5710A2}"/>
              </a:ext>
            </a:extLst>
          </p:cNvPr>
          <p:cNvSpPr>
            <a:spLocks noGrp="1"/>
          </p:cNvSpPr>
          <p:nvPr>
            <p:ph type="title"/>
          </p:nvPr>
        </p:nvSpPr>
        <p:spPr>
          <a:xfrm>
            <a:off x="602225" y="289260"/>
            <a:ext cx="10515600" cy="677094"/>
          </a:xfrm>
        </p:spPr>
        <p:txBody>
          <a:bodyPr>
            <a:normAutofit fontScale="90000"/>
          </a:bodyPr>
          <a:lstStyle/>
          <a:p>
            <a:r>
              <a:rPr lang="en-US" dirty="0"/>
              <a:t>The code solution</a:t>
            </a:r>
          </a:p>
        </p:txBody>
      </p:sp>
      <p:sp>
        <p:nvSpPr>
          <p:cNvPr id="3" name="Espaço Reservado para Conteúdo 2">
            <a:extLst>
              <a:ext uri="{FF2B5EF4-FFF2-40B4-BE49-F238E27FC236}">
                <a16:creationId xmlns:a16="http://schemas.microsoft.com/office/drawing/2014/main" id="{6085FA17-F46A-43A0-BF4A-AA8221321CED}"/>
              </a:ext>
            </a:extLst>
          </p:cNvPr>
          <p:cNvSpPr>
            <a:spLocks noGrp="1"/>
          </p:cNvSpPr>
          <p:nvPr>
            <p:ph idx="1"/>
          </p:nvPr>
        </p:nvSpPr>
        <p:spPr>
          <a:xfrm>
            <a:off x="838200" y="1296649"/>
            <a:ext cx="10515600" cy="3625606"/>
          </a:xfrm>
        </p:spPr>
        <p:txBody>
          <a:bodyPr/>
          <a:lstStyle/>
          <a:p>
            <a:r>
              <a:rPr lang="en-US" dirty="0"/>
              <a:t>Create a package to organize the project files.</a:t>
            </a:r>
          </a:p>
          <a:p>
            <a:pPr lvl="1"/>
            <a:r>
              <a:rPr lang="en-US" i="1" dirty="0">
                <a:highlight>
                  <a:srgbClr val="C0C0C0"/>
                </a:highlight>
              </a:rPr>
              <a:t>(Right Click over </a:t>
            </a:r>
            <a:r>
              <a:rPr lang="en-US" b="1" i="1" u="sng" dirty="0">
                <a:highlight>
                  <a:srgbClr val="C0C0C0"/>
                </a:highlight>
              </a:rPr>
              <a:t>projects</a:t>
            </a:r>
            <a:r>
              <a:rPr lang="en-US" i="1" dirty="0">
                <a:highlight>
                  <a:srgbClr val="C0C0C0"/>
                </a:highlight>
              </a:rPr>
              <a:t>): New -&gt; Python Package ..</a:t>
            </a:r>
          </a:p>
          <a:p>
            <a:pPr lvl="1"/>
            <a:endParaRPr lang="en-US" i="1" dirty="0">
              <a:highlight>
                <a:srgbClr val="C0C0C0"/>
              </a:highlight>
            </a:endParaRPr>
          </a:p>
          <a:p>
            <a:pPr lvl="1"/>
            <a:endParaRPr lang="en-US" i="1" dirty="0">
              <a:highlight>
                <a:srgbClr val="C0C0C0"/>
              </a:highlight>
            </a:endParaRPr>
          </a:p>
          <a:p>
            <a:pPr lvl="1"/>
            <a:endParaRPr lang="en-US" i="1" dirty="0">
              <a:highlight>
                <a:srgbClr val="C0C0C0"/>
              </a:highlight>
            </a:endParaRPr>
          </a:p>
          <a:p>
            <a:r>
              <a:rPr lang="en-US" i="1" dirty="0"/>
              <a:t>Create the main python file.</a:t>
            </a:r>
          </a:p>
          <a:p>
            <a:pPr lvl="1"/>
            <a:r>
              <a:rPr lang="en-US" i="1" dirty="0">
                <a:highlight>
                  <a:srgbClr val="C0C0C0"/>
                </a:highlight>
              </a:rPr>
              <a:t>(Right Click over </a:t>
            </a:r>
            <a:r>
              <a:rPr lang="en-US" b="1" i="1" u="sng" dirty="0" err="1">
                <a:highlight>
                  <a:srgbClr val="C0C0C0"/>
                </a:highlight>
              </a:rPr>
              <a:t>cyber_ml</a:t>
            </a:r>
            <a:r>
              <a:rPr lang="en-US" i="1" dirty="0">
                <a:highlight>
                  <a:srgbClr val="C0C0C0"/>
                </a:highlight>
              </a:rPr>
              <a:t>): New -&gt; Python Package ..</a:t>
            </a:r>
          </a:p>
        </p:txBody>
      </p:sp>
      <p:pic>
        <p:nvPicPr>
          <p:cNvPr id="5" name="Imagem 4">
            <a:extLst>
              <a:ext uri="{FF2B5EF4-FFF2-40B4-BE49-F238E27FC236}">
                <a16:creationId xmlns:a16="http://schemas.microsoft.com/office/drawing/2014/main" id="{EE209FE5-BC02-4D2C-9100-B8CE9664144B}"/>
              </a:ext>
            </a:extLst>
          </p:cNvPr>
          <p:cNvPicPr>
            <a:picLocks noChangeAspect="1"/>
          </p:cNvPicPr>
          <p:nvPr/>
        </p:nvPicPr>
        <p:blipFill rotWithShape="1">
          <a:blip r:embed="rId2"/>
          <a:srcRect l="3197" t="8771" b="9403"/>
          <a:stretch/>
        </p:blipFill>
        <p:spPr>
          <a:xfrm>
            <a:off x="2989007" y="2470357"/>
            <a:ext cx="3660519" cy="639095"/>
          </a:xfrm>
          <a:prstGeom prst="rect">
            <a:avLst/>
          </a:prstGeom>
        </p:spPr>
      </p:pic>
      <p:pic>
        <p:nvPicPr>
          <p:cNvPr id="7" name="Imagem 6">
            <a:extLst>
              <a:ext uri="{FF2B5EF4-FFF2-40B4-BE49-F238E27FC236}">
                <a16:creationId xmlns:a16="http://schemas.microsoft.com/office/drawing/2014/main" id="{E9F69A46-3BB4-451B-A68D-6B15F24BA3A8}"/>
              </a:ext>
            </a:extLst>
          </p:cNvPr>
          <p:cNvPicPr>
            <a:picLocks noChangeAspect="1"/>
          </p:cNvPicPr>
          <p:nvPr/>
        </p:nvPicPr>
        <p:blipFill>
          <a:blip r:embed="rId3"/>
          <a:stretch>
            <a:fillRect/>
          </a:stretch>
        </p:blipFill>
        <p:spPr>
          <a:xfrm>
            <a:off x="4718255" y="4304656"/>
            <a:ext cx="3581400" cy="1524000"/>
          </a:xfrm>
          <a:prstGeom prst="rect">
            <a:avLst/>
          </a:prstGeom>
        </p:spPr>
      </p:pic>
    </p:spTree>
    <p:extLst>
      <p:ext uri="{BB962C8B-B14F-4D97-AF65-F5344CB8AC3E}">
        <p14:creationId xmlns:p14="http://schemas.microsoft.com/office/powerpoint/2010/main" val="153506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A39031-E3A7-1E43-8BB3-77F0B1C8C3DA}"/>
              </a:ext>
            </a:extLst>
          </p:cNvPr>
          <p:cNvSpPr>
            <a:spLocks noGrp="1"/>
          </p:cNvSpPr>
          <p:nvPr>
            <p:ph idx="1"/>
          </p:nvPr>
        </p:nvSpPr>
        <p:spPr>
          <a:xfrm>
            <a:off x="699247" y="1101188"/>
            <a:ext cx="5190565" cy="4403142"/>
          </a:xfrm>
        </p:spPr>
        <p:txBody>
          <a:bodyPr>
            <a:normAutofit fontScale="92500" lnSpcReduction="10000"/>
          </a:bodyPr>
          <a:lstStyle/>
          <a:p>
            <a:pPr marL="0" indent="0" algn="just">
              <a:lnSpc>
                <a:spcPct val="150000"/>
              </a:lnSpc>
              <a:buNone/>
            </a:pPr>
            <a:r>
              <a:rPr lang="en-US" sz="3200" b="1" u="sng" dirty="0"/>
              <a:t>Asset</a:t>
            </a:r>
            <a:r>
              <a:rPr lang="en-US" sz="3200" dirty="0"/>
              <a:t>: Something of value to a person, business, or organization.</a:t>
            </a:r>
          </a:p>
          <a:p>
            <a:pPr marL="457200" lvl="1" indent="0" algn="just">
              <a:lnSpc>
                <a:spcPct val="150000"/>
              </a:lnSpc>
              <a:buNone/>
            </a:pPr>
            <a:r>
              <a:rPr lang="en-US" i="1" dirty="0"/>
              <a:t>“… electronic communications systems, electronic communications services, wire communication, and electronic communication, including information contained therein…”</a:t>
            </a:r>
            <a:endParaRPr lang="en-US" dirty="0"/>
          </a:p>
        </p:txBody>
      </p:sp>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322729" y="139056"/>
            <a:ext cx="10360083" cy="847902"/>
          </a:xfrm>
        </p:spPr>
        <p:txBody>
          <a:bodyPr>
            <a:normAutofit/>
          </a:bodyPr>
          <a:lstStyle/>
          <a:p>
            <a:r>
              <a:rPr lang="en-US" b="1" dirty="0">
                <a:latin typeface="Aharoni" panose="02010803020104030203" pitchFamily="2" charset="-79"/>
                <a:cs typeface="Aharoni" panose="02010803020104030203" pitchFamily="2" charset="-79"/>
              </a:rPr>
              <a:t>Cyber Security Concepts</a:t>
            </a:r>
            <a:endParaRPr lang="en-US" dirty="0">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58E3C528-D2EC-1949-8C66-11AE738674A0}"/>
              </a:ext>
            </a:extLst>
          </p:cNvPr>
          <p:cNvPicPr>
            <a:picLocks noChangeAspect="1"/>
          </p:cNvPicPr>
          <p:nvPr/>
        </p:nvPicPr>
        <p:blipFill>
          <a:blip r:embed="rId2"/>
          <a:stretch>
            <a:fillRect/>
          </a:stretch>
        </p:blipFill>
        <p:spPr>
          <a:xfrm>
            <a:off x="6096000" y="1477705"/>
            <a:ext cx="5515536" cy="3902589"/>
          </a:xfrm>
          <a:prstGeom prst="rect">
            <a:avLst/>
          </a:prstGeom>
          <a:ln>
            <a:noFill/>
          </a:ln>
          <a:effectLst>
            <a:softEdge rad="112500"/>
          </a:effectLst>
        </p:spPr>
      </p:pic>
    </p:spTree>
    <p:extLst>
      <p:ext uri="{BB962C8B-B14F-4D97-AF65-F5344CB8AC3E}">
        <p14:creationId xmlns:p14="http://schemas.microsoft.com/office/powerpoint/2010/main" val="3997604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78EBE-0328-421F-9863-5FC43E5710A2}"/>
              </a:ext>
            </a:extLst>
          </p:cNvPr>
          <p:cNvSpPr>
            <a:spLocks noGrp="1"/>
          </p:cNvSpPr>
          <p:nvPr>
            <p:ph type="title"/>
          </p:nvPr>
        </p:nvSpPr>
        <p:spPr>
          <a:xfrm>
            <a:off x="838200" y="365126"/>
            <a:ext cx="10515600" cy="677094"/>
          </a:xfrm>
        </p:spPr>
        <p:txBody>
          <a:bodyPr>
            <a:normAutofit fontScale="90000"/>
          </a:bodyPr>
          <a:lstStyle/>
          <a:p>
            <a:r>
              <a:rPr lang="en-US" dirty="0"/>
              <a:t>The code solution</a:t>
            </a:r>
          </a:p>
        </p:txBody>
      </p:sp>
      <p:sp>
        <p:nvSpPr>
          <p:cNvPr id="3" name="Espaço Reservado para Conteúdo 2">
            <a:extLst>
              <a:ext uri="{FF2B5EF4-FFF2-40B4-BE49-F238E27FC236}">
                <a16:creationId xmlns:a16="http://schemas.microsoft.com/office/drawing/2014/main" id="{6085FA17-F46A-43A0-BF4A-AA8221321CED}"/>
              </a:ext>
            </a:extLst>
          </p:cNvPr>
          <p:cNvSpPr>
            <a:spLocks noGrp="1"/>
          </p:cNvSpPr>
          <p:nvPr>
            <p:ph idx="1"/>
          </p:nvPr>
        </p:nvSpPr>
        <p:spPr>
          <a:xfrm>
            <a:off x="838200" y="1296649"/>
            <a:ext cx="10515600" cy="3157364"/>
          </a:xfrm>
        </p:spPr>
        <p:txBody>
          <a:bodyPr/>
          <a:lstStyle/>
          <a:p>
            <a:pPr>
              <a:lnSpc>
                <a:spcPct val="100000"/>
              </a:lnSpc>
            </a:pPr>
            <a:r>
              <a:rPr lang="en-US" dirty="0"/>
              <a:t>Create a resource folder, which is the place where all support files will be store (ex.: datasets, etc.)</a:t>
            </a:r>
            <a:endParaRPr lang="en-US" i="1" dirty="0"/>
          </a:p>
          <a:p>
            <a:pPr lvl="1">
              <a:lnSpc>
                <a:spcPct val="100000"/>
              </a:lnSpc>
            </a:pPr>
            <a:r>
              <a:rPr lang="en-US" i="1" dirty="0">
                <a:highlight>
                  <a:srgbClr val="C0C0C0"/>
                </a:highlight>
              </a:rPr>
              <a:t>(Right Click over </a:t>
            </a:r>
            <a:r>
              <a:rPr lang="en-US" b="1" i="1" u="sng" dirty="0">
                <a:highlight>
                  <a:srgbClr val="C0C0C0"/>
                </a:highlight>
              </a:rPr>
              <a:t>resources</a:t>
            </a:r>
            <a:r>
              <a:rPr lang="en-US" i="1" dirty="0">
                <a:highlight>
                  <a:srgbClr val="C0C0C0"/>
                </a:highlight>
              </a:rPr>
              <a:t>): New -&gt; Directory ...</a:t>
            </a:r>
          </a:p>
          <a:p>
            <a:pPr>
              <a:lnSpc>
                <a:spcPct val="100000"/>
              </a:lnSpc>
            </a:pPr>
            <a:r>
              <a:rPr lang="en-US" dirty="0"/>
              <a:t>Copy the data1.csv to local resource folder</a:t>
            </a:r>
          </a:p>
        </p:txBody>
      </p:sp>
    </p:spTree>
    <p:extLst>
      <p:ext uri="{BB962C8B-B14F-4D97-AF65-F5344CB8AC3E}">
        <p14:creationId xmlns:p14="http://schemas.microsoft.com/office/powerpoint/2010/main" val="2359549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1942A5D-6898-41AE-9AD8-397B8120DEC6}"/>
              </a:ext>
            </a:extLst>
          </p:cNvPr>
          <p:cNvPicPr>
            <a:picLocks noChangeAspect="1"/>
          </p:cNvPicPr>
          <p:nvPr/>
        </p:nvPicPr>
        <p:blipFill rotWithShape="1">
          <a:blip r:embed="rId2"/>
          <a:srcRect b="2107"/>
          <a:stretch/>
        </p:blipFill>
        <p:spPr>
          <a:xfrm>
            <a:off x="469491" y="1146372"/>
            <a:ext cx="11287432" cy="4526842"/>
          </a:xfrm>
          <a:prstGeom prst="rect">
            <a:avLst/>
          </a:prstGeom>
        </p:spPr>
      </p:pic>
      <p:sp>
        <p:nvSpPr>
          <p:cNvPr id="2" name="Título 1">
            <a:extLst>
              <a:ext uri="{FF2B5EF4-FFF2-40B4-BE49-F238E27FC236}">
                <a16:creationId xmlns:a16="http://schemas.microsoft.com/office/drawing/2014/main" id="{85E99042-FE55-4617-A6B3-699FC8C5B253}"/>
              </a:ext>
            </a:extLst>
          </p:cNvPr>
          <p:cNvSpPr>
            <a:spLocks noGrp="1"/>
          </p:cNvSpPr>
          <p:nvPr>
            <p:ph type="title"/>
          </p:nvPr>
        </p:nvSpPr>
        <p:spPr>
          <a:xfrm>
            <a:off x="405581" y="121866"/>
            <a:ext cx="10515600" cy="1325563"/>
          </a:xfrm>
        </p:spPr>
        <p:txBody>
          <a:bodyPr/>
          <a:lstStyle/>
          <a:p>
            <a:r>
              <a:rPr lang="en-US" dirty="0"/>
              <a:t>CSV Plugin Install </a:t>
            </a:r>
          </a:p>
        </p:txBody>
      </p:sp>
      <p:sp>
        <p:nvSpPr>
          <p:cNvPr id="6" name="Retângulo: Cantos Arredondados 5">
            <a:extLst>
              <a:ext uri="{FF2B5EF4-FFF2-40B4-BE49-F238E27FC236}">
                <a16:creationId xmlns:a16="http://schemas.microsoft.com/office/drawing/2014/main" id="{33BED1E9-06FD-4E09-A7D1-464F458E32FD}"/>
              </a:ext>
            </a:extLst>
          </p:cNvPr>
          <p:cNvSpPr/>
          <p:nvPr/>
        </p:nvSpPr>
        <p:spPr>
          <a:xfrm>
            <a:off x="9891252" y="1002890"/>
            <a:ext cx="2035277" cy="444539"/>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05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10515600" cy="906355"/>
          </a:xfrm>
        </p:spPr>
        <p:txBody>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
            <a:extLst>
              <a:ext uri="{FF2B5EF4-FFF2-40B4-BE49-F238E27FC236}">
                <a16:creationId xmlns:a16="http://schemas.microsoft.com/office/drawing/2014/main" id="{17EFA5B4-13D0-4A7E-B243-6D3EAD6667DE}"/>
              </a:ext>
            </a:extLst>
          </p:cNvPr>
          <p:cNvSpPr>
            <a:spLocks noChangeArrowheads="1"/>
          </p:cNvSpPr>
          <p:nvPr/>
        </p:nvSpPr>
        <p:spPr bwMode="auto">
          <a:xfrm>
            <a:off x="4642034" y="4345090"/>
            <a:ext cx="605300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pandas </a:t>
            </a:r>
            <a:r>
              <a:rPr kumimoji="0" lang="en-US" altLang="en-US" b="0" i="0" u="none" strike="noStrike" cap="none" normalizeH="0" baseline="0" dirty="0">
                <a:ln>
                  <a:noFill/>
                </a:ln>
                <a:solidFill>
                  <a:srgbClr val="0033B3"/>
                </a:solidFill>
                <a:effectLst/>
                <a:latin typeface="JetBrains Mono"/>
              </a:rPr>
              <a:t>as </a:t>
            </a:r>
            <a:r>
              <a:rPr kumimoji="0" lang="en-US" altLang="en-US" b="0" i="0" u="none" strike="noStrike" cap="none" normalizeH="0" baseline="0" dirty="0">
                <a:ln>
                  <a:noFill/>
                </a:ln>
                <a:solidFill>
                  <a:srgbClr val="080808"/>
                </a:solidFill>
                <a:effectLst/>
                <a:latin typeface="JetBrains Mono"/>
              </a:rPr>
              <a:t>pd</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data = </a:t>
            </a:r>
            <a:r>
              <a:rPr kumimoji="0" lang="en-US" altLang="en-US" b="0" i="0" u="none" strike="noStrike" cap="none" normalizeH="0" baseline="0" dirty="0" err="1">
                <a:ln>
                  <a:noFill/>
                </a:ln>
                <a:solidFill>
                  <a:srgbClr val="080808"/>
                </a:solidFill>
                <a:effectLst/>
                <a:latin typeface="JetBrains Mono"/>
              </a:rPr>
              <a:t>pd.read_csv</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'resources/data1.csv'</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err="1">
                <a:ln>
                  <a:noFill/>
                </a:ln>
                <a:solidFill>
                  <a:srgbClr val="660099"/>
                </a:solidFill>
                <a:effectLst/>
                <a:latin typeface="JetBrains Mono"/>
              </a:rPr>
              <a:t>low_memory</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33B3"/>
                </a:solidFill>
                <a:effectLst/>
                <a:latin typeface="JetBrains Mono"/>
              </a:rPr>
              <a:t>False</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32" name="Imagem 31">
            <a:extLst>
              <a:ext uri="{FF2B5EF4-FFF2-40B4-BE49-F238E27FC236}">
                <a16:creationId xmlns:a16="http://schemas.microsoft.com/office/drawing/2014/main" id="{7A2C3191-FC93-4758-B359-59E6F0C042CD}"/>
              </a:ext>
            </a:extLst>
          </p:cNvPr>
          <p:cNvPicPr>
            <a:picLocks noChangeAspect="1"/>
          </p:cNvPicPr>
          <p:nvPr/>
        </p:nvPicPr>
        <p:blipFill rotWithShape="1">
          <a:blip r:embed="rId2"/>
          <a:srcRect t="1004" r="65540" b="70042"/>
          <a:stretch/>
        </p:blipFill>
        <p:spPr>
          <a:xfrm>
            <a:off x="6096000" y="1033392"/>
            <a:ext cx="2768081" cy="2829683"/>
          </a:xfrm>
          <a:prstGeom prst="rect">
            <a:avLst/>
          </a:prstGeom>
          <a:solidFill>
            <a:schemeClr val="accent6">
              <a:lumMod val="50000"/>
            </a:schemeClr>
          </a:solidFill>
          <a:ln>
            <a:solidFill>
              <a:schemeClr val="accent6">
                <a:lumMod val="50000"/>
              </a:schemeClr>
            </a:solidFill>
          </a:ln>
        </p:spPr>
      </p:pic>
      <p:sp>
        <p:nvSpPr>
          <p:cNvPr id="35" name="Espaço Reservado para Conteúdo 3">
            <a:extLst>
              <a:ext uri="{FF2B5EF4-FFF2-40B4-BE49-F238E27FC236}">
                <a16:creationId xmlns:a16="http://schemas.microsoft.com/office/drawing/2014/main" id="{B792EBE9-9109-4E35-97AA-173D4AB48ACF}"/>
              </a:ext>
            </a:extLst>
          </p:cNvPr>
          <p:cNvSpPr>
            <a:spLocks noGrp="1"/>
          </p:cNvSpPr>
          <p:nvPr>
            <p:ph idx="1"/>
          </p:nvPr>
        </p:nvSpPr>
        <p:spPr>
          <a:xfrm>
            <a:off x="9040761" y="1067244"/>
            <a:ext cx="2984390" cy="496530"/>
          </a:xfrm>
        </p:spPr>
        <p:txBody>
          <a:bodyPr/>
          <a:lstStyle/>
          <a:p>
            <a:pPr marL="0" indent="0">
              <a:buNone/>
            </a:pPr>
            <a:r>
              <a:rPr lang="en-US" dirty="0"/>
              <a:t>[password, score]</a:t>
            </a:r>
          </a:p>
        </p:txBody>
      </p:sp>
      <p:sp>
        <p:nvSpPr>
          <p:cNvPr id="36" name="CaixaDeTexto 35">
            <a:extLst>
              <a:ext uri="{FF2B5EF4-FFF2-40B4-BE49-F238E27FC236}">
                <a16:creationId xmlns:a16="http://schemas.microsoft.com/office/drawing/2014/main" id="{AEE16BBC-E86A-46B8-A0C4-4E0C9E174813}"/>
              </a:ext>
            </a:extLst>
          </p:cNvPr>
          <p:cNvSpPr txBox="1"/>
          <p:nvPr/>
        </p:nvSpPr>
        <p:spPr>
          <a:xfrm>
            <a:off x="9040761" y="2238775"/>
            <a:ext cx="2768081" cy="923330"/>
          </a:xfrm>
          <a:prstGeom prst="rect">
            <a:avLst/>
          </a:prstGeom>
          <a:noFill/>
        </p:spPr>
        <p:txBody>
          <a:bodyPr wrap="square" rtlCol="0">
            <a:spAutoFit/>
          </a:bodyPr>
          <a:lstStyle/>
          <a:p>
            <a:pPr lvl="1"/>
            <a:r>
              <a:rPr lang="en-US" dirty="0"/>
              <a:t>[0] for weak;</a:t>
            </a:r>
          </a:p>
          <a:p>
            <a:pPr lvl="1"/>
            <a:r>
              <a:rPr lang="en-US" dirty="0"/>
              <a:t>[1] for medium; and</a:t>
            </a:r>
          </a:p>
          <a:p>
            <a:pPr lvl="1"/>
            <a:r>
              <a:rPr lang="en-US" dirty="0"/>
              <a:t>[2] for strong.</a:t>
            </a:r>
          </a:p>
        </p:txBody>
      </p:sp>
    </p:spTree>
    <p:extLst>
      <p:ext uri="{BB962C8B-B14F-4D97-AF65-F5344CB8AC3E}">
        <p14:creationId xmlns:p14="http://schemas.microsoft.com/office/powerpoint/2010/main" val="172862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500"/>
                                        <p:tgtEl>
                                          <p:spTgt spid="29"/>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randombar(horizontal)">
                                      <p:cBhvr>
                                        <p:cTn id="24" dur="500"/>
                                        <p:tgtEl>
                                          <p:spTgt spid="3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2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5" grpId="0" build="p"/>
      <p:bldP spid="3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10515600" cy="906355"/>
          </a:xfrm>
        </p:spPr>
        <p:txBody>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2931475"/>
            <a:ext cx="4926604" cy="2111704"/>
            <a:chOff x="4498144" y="2931475"/>
            <a:chExt cx="4926604" cy="2111704"/>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A9D318ED-A842-4DD7-9FA9-B47EA14AACCE}"/>
                </a:ext>
              </a:extLst>
            </p:cNvPr>
            <p:cNvSpPr>
              <a:spLocks noChangeArrowheads="1"/>
            </p:cNvSpPr>
            <p:nvPr/>
          </p:nvSpPr>
          <p:spPr bwMode="auto">
            <a:xfrm>
              <a:off x="5658461" y="2931475"/>
              <a:ext cx="3766287"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(data.info())</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(data[</a:t>
              </a:r>
              <a:r>
                <a:rPr kumimoji="0" lang="en-US" altLang="en-US" b="1" i="0" u="none" strike="noStrike" cap="none" normalizeH="0" baseline="0" dirty="0">
                  <a:ln>
                    <a:noFill/>
                  </a:ln>
                  <a:solidFill>
                    <a:srgbClr val="008080"/>
                  </a:solidFill>
                  <a:effectLst/>
                  <a:latin typeface="JetBrains Mono"/>
                </a:rPr>
                <a:t>"strength"</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value_counts</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data.describe</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grpSp>
        <p:nvGrpSpPr>
          <p:cNvPr id="8" name="Agrupar 7">
            <a:extLst>
              <a:ext uri="{FF2B5EF4-FFF2-40B4-BE49-F238E27FC236}">
                <a16:creationId xmlns:a16="http://schemas.microsoft.com/office/drawing/2014/main" id="{E36D6603-345E-4A0F-B698-7C09EC0067FA}"/>
              </a:ext>
            </a:extLst>
          </p:cNvPr>
          <p:cNvGrpSpPr/>
          <p:nvPr/>
        </p:nvGrpSpPr>
        <p:grpSpPr>
          <a:xfrm>
            <a:off x="5555226" y="350333"/>
            <a:ext cx="4840190" cy="2933641"/>
            <a:chOff x="5555226" y="350333"/>
            <a:chExt cx="4840190" cy="2933641"/>
          </a:xfrm>
        </p:grpSpPr>
        <p:pic>
          <p:nvPicPr>
            <p:cNvPr id="17" name="Imagem 16">
              <a:extLst>
                <a:ext uri="{FF2B5EF4-FFF2-40B4-BE49-F238E27FC236}">
                  <a16:creationId xmlns:a16="http://schemas.microsoft.com/office/drawing/2014/main" id="{95F5C862-38F5-4A8E-BEE1-BF39A34C1839}"/>
                </a:ext>
              </a:extLst>
            </p:cNvPr>
            <p:cNvPicPr>
              <a:picLocks noChangeAspect="1"/>
            </p:cNvPicPr>
            <p:nvPr/>
          </p:nvPicPr>
          <p:blipFill>
            <a:blip r:embed="rId2"/>
            <a:stretch>
              <a:fillRect/>
            </a:stretch>
          </p:blipFill>
          <p:spPr>
            <a:xfrm>
              <a:off x="6333288" y="350333"/>
              <a:ext cx="4062128" cy="1781971"/>
            </a:xfrm>
            <a:prstGeom prst="rect">
              <a:avLst/>
            </a:prstGeom>
          </p:spPr>
        </p:pic>
        <p:sp>
          <p:nvSpPr>
            <p:cNvPr id="7" name="Retângulo 6">
              <a:extLst>
                <a:ext uri="{FF2B5EF4-FFF2-40B4-BE49-F238E27FC236}">
                  <a16:creationId xmlns:a16="http://schemas.microsoft.com/office/drawing/2014/main" id="{6FC09000-B8B0-4325-B346-5D4CA8CF8A97}"/>
                </a:ext>
              </a:extLst>
            </p:cNvPr>
            <p:cNvSpPr/>
            <p:nvPr/>
          </p:nvSpPr>
          <p:spPr>
            <a:xfrm>
              <a:off x="5555226" y="2933933"/>
              <a:ext cx="1917290" cy="350041"/>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Agrupar 9">
            <a:extLst>
              <a:ext uri="{FF2B5EF4-FFF2-40B4-BE49-F238E27FC236}">
                <a16:creationId xmlns:a16="http://schemas.microsoft.com/office/drawing/2014/main" id="{8F3AA1FB-8927-4027-8198-B7FAE62C219D}"/>
              </a:ext>
            </a:extLst>
          </p:cNvPr>
          <p:cNvGrpSpPr/>
          <p:nvPr/>
        </p:nvGrpSpPr>
        <p:grpSpPr>
          <a:xfrm>
            <a:off x="5614217" y="412335"/>
            <a:ext cx="4630996" cy="3191685"/>
            <a:chOff x="5614217" y="412335"/>
            <a:chExt cx="4630996" cy="3191685"/>
          </a:xfrm>
        </p:grpSpPr>
        <p:sp>
          <p:nvSpPr>
            <p:cNvPr id="22" name="Retângulo 21">
              <a:extLst>
                <a:ext uri="{FF2B5EF4-FFF2-40B4-BE49-F238E27FC236}">
                  <a16:creationId xmlns:a16="http://schemas.microsoft.com/office/drawing/2014/main" id="{D41EDEBE-5C1C-44F4-8DB7-FF175A108FE9}"/>
                </a:ext>
              </a:extLst>
            </p:cNvPr>
            <p:cNvSpPr/>
            <p:nvPr/>
          </p:nvSpPr>
          <p:spPr>
            <a:xfrm>
              <a:off x="5614217" y="3253979"/>
              <a:ext cx="3766287" cy="350041"/>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m 17">
              <a:extLst>
                <a:ext uri="{FF2B5EF4-FFF2-40B4-BE49-F238E27FC236}">
                  <a16:creationId xmlns:a16="http://schemas.microsoft.com/office/drawing/2014/main" id="{D0CD2F2F-9B1A-47C6-8D2D-9A225891C068}"/>
                </a:ext>
              </a:extLst>
            </p:cNvPr>
            <p:cNvPicPr>
              <a:picLocks noChangeAspect="1"/>
            </p:cNvPicPr>
            <p:nvPr/>
          </p:nvPicPr>
          <p:blipFill>
            <a:blip r:embed="rId3"/>
            <a:stretch>
              <a:fillRect/>
            </a:stretch>
          </p:blipFill>
          <p:spPr>
            <a:xfrm>
              <a:off x="6333288" y="412335"/>
              <a:ext cx="3911925" cy="1773933"/>
            </a:xfrm>
            <a:prstGeom prst="rect">
              <a:avLst/>
            </a:prstGeom>
          </p:spPr>
        </p:pic>
      </p:grpSp>
      <p:grpSp>
        <p:nvGrpSpPr>
          <p:cNvPr id="11" name="Agrupar 10">
            <a:extLst>
              <a:ext uri="{FF2B5EF4-FFF2-40B4-BE49-F238E27FC236}">
                <a16:creationId xmlns:a16="http://schemas.microsoft.com/office/drawing/2014/main" id="{420ACFA9-66EB-400B-A94E-D280BFD43AA9}"/>
              </a:ext>
            </a:extLst>
          </p:cNvPr>
          <p:cNvGrpSpPr/>
          <p:nvPr/>
        </p:nvGrpSpPr>
        <p:grpSpPr>
          <a:xfrm>
            <a:off x="5614218" y="296036"/>
            <a:ext cx="4717288" cy="3648192"/>
            <a:chOff x="5614218" y="296036"/>
            <a:chExt cx="4717288" cy="3648192"/>
          </a:xfrm>
        </p:grpSpPr>
        <p:sp>
          <p:nvSpPr>
            <p:cNvPr id="24" name="Retângulo 23">
              <a:extLst>
                <a:ext uri="{FF2B5EF4-FFF2-40B4-BE49-F238E27FC236}">
                  <a16:creationId xmlns:a16="http://schemas.microsoft.com/office/drawing/2014/main" id="{867E011B-BBB2-48AA-BFCC-03F3225595A1}"/>
                </a:ext>
              </a:extLst>
            </p:cNvPr>
            <p:cNvSpPr/>
            <p:nvPr/>
          </p:nvSpPr>
          <p:spPr>
            <a:xfrm>
              <a:off x="5614218" y="3594187"/>
              <a:ext cx="2308126" cy="350041"/>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m 26">
              <a:extLst>
                <a:ext uri="{FF2B5EF4-FFF2-40B4-BE49-F238E27FC236}">
                  <a16:creationId xmlns:a16="http://schemas.microsoft.com/office/drawing/2014/main" id="{8FE3EC44-B3B8-440C-A84B-2CF5B134B27D}"/>
                </a:ext>
              </a:extLst>
            </p:cNvPr>
            <p:cNvPicPr>
              <a:picLocks noChangeAspect="1"/>
            </p:cNvPicPr>
            <p:nvPr/>
          </p:nvPicPr>
          <p:blipFill rotWithShape="1">
            <a:blip r:embed="rId4"/>
            <a:srcRect t="9474" b="9508"/>
            <a:stretch/>
          </p:blipFill>
          <p:spPr>
            <a:xfrm>
              <a:off x="6269378" y="296036"/>
              <a:ext cx="4062128" cy="1921967"/>
            </a:xfrm>
            <a:prstGeom prst="rect">
              <a:avLst/>
            </a:prstGeom>
          </p:spPr>
        </p:pic>
      </p:grpSp>
    </p:spTree>
    <p:extLst>
      <p:ext uri="{BB962C8B-B14F-4D97-AF65-F5344CB8AC3E}">
        <p14:creationId xmlns:p14="http://schemas.microsoft.com/office/powerpoint/2010/main" val="187030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a:extLst>
              <a:ext uri="{FF2B5EF4-FFF2-40B4-BE49-F238E27FC236}">
                <a16:creationId xmlns:a16="http://schemas.microsoft.com/office/drawing/2014/main" id="{AEB27CBD-0EA4-4AA7-9057-BD7E239D0A5B}"/>
              </a:ext>
            </a:extLst>
          </p:cNvPr>
          <p:cNvSpPr>
            <a:spLocks noChangeArrowheads="1"/>
          </p:cNvSpPr>
          <p:nvPr/>
        </p:nvSpPr>
        <p:spPr bwMode="auto">
          <a:xfrm>
            <a:off x="4498144" y="181756"/>
            <a:ext cx="765248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For text feature extraction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sklearn.feature_extraction.text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TfidfVectorizer</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creating a pipeline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sklearn.pipeline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Pipeline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Classifier Model (Logistic Regression)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sklearn.linear_model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LogisticRegression</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Sequentially apply a list of transforms and a final estimator</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classifier_model</a:t>
            </a:r>
            <a:r>
              <a:rPr kumimoji="0" lang="en-US" altLang="en-US" sz="1600" b="0" i="0" u="none" strike="noStrike" cap="none" normalizeH="0" baseline="0" dirty="0">
                <a:ln>
                  <a:noFill/>
                </a:ln>
                <a:solidFill>
                  <a:srgbClr val="080808"/>
                </a:solidFill>
                <a:effectLst/>
                <a:latin typeface="JetBrains Mono"/>
              </a:rPr>
              <a:t> = Pipeline([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tfidf</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TfidfVectorizer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analyzer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'char'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logisticRegression</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LogisticRegression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multi_class</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'multinomial'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solver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'sag'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1808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a:extLst>
              <a:ext uri="{FF2B5EF4-FFF2-40B4-BE49-F238E27FC236}">
                <a16:creationId xmlns:a16="http://schemas.microsoft.com/office/drawing/2014/main" id="{AEB27CBD-0EA4-4AA7-9057-BD7E239D0A5B}"/>
              </a:ext>
            </a:extLst>
          </p:cNvPr>
          <p:cNvSpPr>
            <a:spLocks noChangeArrowheads="1"/>
          </p:cNvSpPr>
          <p:nvPr/>
        </p:nvSpPr>
        <p:spPr bwMode="auto">
          <a:xfrm>
            <a:off x="4498144" y="181756"/>
            <a:ext cx="765248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For text feature extraction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sklearn.feature_extraction.text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TfidfVectorizer</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creating a pipeline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sklearn.pipeline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Pipeline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Classifier Model (Logistic Regression)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sklearn.linear_model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LogisticRegression</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Sequentially apply a list of transforms and a final estimator</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classifier_model</a:t>
            </a:r>
            <a:r>
              <a:rPr kumimoji="0" lang="en-US" altLang="en-US" sz="1600" b="0" i="0" u="none" strike="noStrike" cap="none" normalizeH="0" baseline="0" dirty="0">
                <a:ln>
                  <a:noFill/>
                </a:ln>
                <a:solidFill>
                  <a:srgbClr val="080808"/>
                </a:solidFill>
                <a:effectLst/>
                <a:latin typeface="JetBrains Mono"/>
              </a:rPr>
              <a:t> = Pipeline([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tfidf</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TfidfVectorizer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analyzer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'char'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logisticRegression</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LogisticRegression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multi_class</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'multinomial'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solver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'sag'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Retângulo: Cantos Arredondados 6">
            <a:extLst>
              <a:ext uri="{FF2B5EF4-FFF2-40B4-BE49-F238E27FC236}">
                <a16:creationId xmlns:a16="http://schemas.microsoft.com/office/drawing/2014/main" id="{43B948D5-77D8-4697-A82D-10C42BE74ACD}"/>
              </a:ext>
            </a:extLst>
          </p:cNvPr>
          <p:cNvSpPr/>
          <p:nvPr/>
        </p:nvSpPr>
        <p:spPr>
          <a:xfrm>
            <a:off x="4498144" y="446809"/>
            <a:ext cx="5071883" cy="37407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ixaDeTexto 17">
            <a:extLst>
              <a:ext uri="{FF2B5EF4-FFF2-40B4-BE49-F238E27FC236}">
                <a16:creationId xmlns:a16="http://schemas.microsoft.com/office/drawing/2014/main" id="{55CFDEA5-B995-4B9B-8F81-5488A2B33BE4}"/>
              </a:ext>
            </a:extLst>
          </p:cNvPr>
          <p:cNvSpPr txBox="1"/>
          <p:nvPr/>
        </p:nvSpPr>
        <p:spPr>
          <a:xfrm>
            <a:off x="6472083" y="1664592"/>
            <a:ext cx="5476568" cy="3046988"/>
          </a:xfrm>
          <a:prstGeom prst="rect">
            <a:avLst/>
          </a:prstGeom>
          <a:solidFill>
            <a:schemeClr val="accent4">
              <a:lumMod val="40000"/>
              <a:lumOff val="60000"/>
            </a:schemeClr>
          </a:solidFill>
          <a:ln>
            <a:solidFill>
              <a:srgbClr val="FF0000"/>
            </a:solidFill>
          </a:ln>
        </p:spPr>
        <p:txBody>
          <a:bodyPr wrap="square" rtlCol="0">
            <a:spAutoFit/>
          </a:bodyPr>
          <a:lstStyle/>
          <a:p>
            <a:pPr algn="just"/>
            <a:r>
              <a:rPr lang="en-US" sz="2400" dirty="0"/>
              <a:t>The value </a:t>
            </a:r>
            <a:r>
              <a:rPr lang="en-US" sz="2400" dirty="0" err="1"/>
              <a:t>tf</a:t>
            </a:r>
            <a:r>
              <a:rPr lang="en-US" sz="2400" dirty="0"/>
              <a:t> – </a:t>
            </a:r>
            <a:r>
              <a:rPr lang="en-US" sz="2400" dirty="0" err="1"/>
              <a:t>idf</a:t>
            </a:r>
            <a:r>
              <a:rPr lang="en-US" sz="2400" dirty="0"/>
              <a:t> (short for English term frequency – inverse document frequency, which means frequency of the term – inverse frequency in documents), is a statistical measure intended to indicate the </a:t>
            </a:r>
            <a:r>
              <a:rPr lang="en-US" sz="2400" b="1" dirty="0"/>
              <a:t>relative importance of a word</a:t>
            </a:r>
            <a:r>
              <a:rPr lang="en-US" sz="2400" dirty="0"/>
              <a:t> in a document in relation to a collection of documents or in a linguistic corpus.</a:t>
            </a:r>
          </a:p>
        </p:txBody>
      </p:sp>
    </p:spTree>
    <p:extLst>
      <p:ext uri="{BB962C8B-B14F-4D97-AF65-F5344CB8AC3E}">
        <p14:creationId xmlns:p14="http://schemas.microsoft.com/office/powerpoint/2010/main" val="19063095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a:extLst>
              <a:ext uri="{FF2B5EF4-FFF2-40B4-BE49-F238E27FC236}">
                <a16:creationId xmlns:a16="http://schemas.microsoft.com/office/drawing/2014/main" id="{AEB27CBD-0EA4-4AA7-9057-BD7E239D0A5B}"/>
              </a:ext>
            </a:extLst>
          </p:cNvPr>
          <p:cNvSpPr>
            <a:spLocks noChangeArrowheads="1"/>
          </p:cNvSpPr>
          <p:nvPr/>
        </p:nvSpPr>
        <p:spPr bwMode="auto">
          <a:xfrm>
            <a:off x="4498144" y="181756"/>
            <a:ext cx="765248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For text feature extraction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sklearn.feature_extraction.text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TfidfVectorizer</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creating a pipeline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sklearn.pipeline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Pipeline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Classifier Model (Logistic Regression)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sklearn.linear_model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LogisticRegression</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Sequentially apply a list of transforms and a final estimator</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classifier_model</a:t>
            </a:r>
            <a:r>
              <a:rPr kumimoji="0" lang="en-US" altLang="en-US" sz="1600" b="0" i="0" u="none" strike="noStrike" cap="none" normalizeH="0" baseline="0" dirty="0">
                <a:ln>
                  <a:noFill/>
                </a:ln>
                <a:solidFill>
                  <a:srgbClr val="080808"/>
                </a:solidFill>
                <a:effectLst/>
                <a:latin typeface="JetBrains Mono"/>
              </a:rPr>
              <a:t> = Pipeline([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tfidf</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TfidfVectorizer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analyzer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'char'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logisticRegression</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LogisticRegression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multi_class</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'multinomial'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solver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'sag'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Retângulo: Cantos Arredondados 6">
            <a:extLst>
              <a:ext uri="{FF2B5EF4-FFF2-40B4-BE49-F238E27FC236}">
                <a16:creationId xmlns:a16="http://schemas.microsoft.com/office/drawing/2014/main" id="{43B948D5-77D8-4697-A82D-10C42BE74ACD}"/>
              </a:ext>
            </a:extLst>
          </p:cNvPr>
          <p:cNvSpPr/>
          <p:nvPr/>
        </p:nvSpPr>
        <p:spPr>
          <a:xfrm>
            <a:off x="4498144" y="1143000"/>
            <a:ext cx="5071883" cy="37407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m 19">
            <a:extLst>
              <a:ext uri="{FF2B5EF4-FFF2-40B4-BE49-F238E27FC236}">
                <a16:creationId xmlns:a16="http://schemas.microsoft.com/office/drawing/2014/main" id="{27E8EB30-58F6-4ABB-9E1B-D6AECB4641FF}"/>
              </a:ext>
            </a:extLst>
          </p:cNvPr>
          <p:cNvPicPr>
            <a:picLocks noChangeAspect="1"/>
          </p:cNvPicPr>
          <p:nvPr/>
        </p:nvPicPr>
        <p:blipFill>
          <a:blip r:embed="rId3"/>
          <a:stretch>
            <a:fillRect/>
          </a:stretch>
        </p:blipFill>
        <p:spPr>
          <a:xfrm>
            <a:off x="4498144" y="2601695"/>
            <a:ext cx="7493216" cy="2636379"/>
          </a:xfrm>
          <a:prstGeom prst="rect">
            <a:avLst/>
          </a:prstGeom>
        </p:spPr>
      </p:pic>
    </p:spTree>
    <p:extLst>
      <p:ext uri="{BB962C8B-B14F-4D97-AF65-F5344CB8AC3E}">
        <p14:creationId xmlns:p14="http://schemas.microsoft.com/office/powerpoint/2010/main" val="3182206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a:extLst>
              <a:ext uri="{FF2B5EF4-FFF2-40B4-BE49-F238E27FC236}">
                <a16:creationId xmlns:a16="http://schemas.microsoft.com/office/drawing/2014/main" id="{AEB27CBD-0EA4-4AA7-9057-BD7E239D0A5B}"/>
              </a:ext>
            </a:extLst>
          </p:cNvPr>
          <p:cNvSpPr>
            <a:spLocks noChangeArrowheads="1"/>
          </p:cNvSpPr>
          <p:nvPr/>
        </p:nvSpPr>
        <p:spPr bwMode="auto">
          <a:xfrm>
            <a:off x="4498144" y="181756"/>
            <a:ext cx="765248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For text feature extraction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sklearn.feature_extraction.text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TfidfVectorizer</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creating a pipeline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sklearn.pipeline</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Pipeline</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Classifier Model (Logistic Regression)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sklearn.linear_model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err="1">
                <a:ln>
                  <a:noFill/>
                </a:ln>
                <a:solidFill>
                  <a:srgbClr val="080808"/>
                </a:solidFill>
                <a:effectLst/>
                <a:latin typeface="JetBrains Mono"/>
              </a:rPr>
              <a:t>LogisticRegression</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Sequentially apply a list of transforms and a final estimator</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classifier_model</a:t>
            </a:r>
            <a:r>
              <a:rPr kumimoji="0" lang="en-US" altLang="en-US" sz="1600" b="0" i="0" u="none" strike="noStrike" cap="none" normalizeH="0" baseline="0" dirty="0">
                <a:ln>
                  <a:noFill/>
                </a:ln>
                <a:solidFill>
                  <a:srgbClr val="080808"/>
                </a:solidFill>
                <a:effectLst/>
                <a:latin typeface="JetBrains Mono"/>
              </a:rPr>
              <a:t> = Pipeline([</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tfidf</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err="1">
                <a:ln>
                  <a:noFill/>
                </a:ln>
                <a:solidFill>
                  <a:srgbClr val="080808"/>
                </a:solidFill>
                <a:effectLst/>
                <a:latin typeface="JetBrains Mono"/>
              </a:rPr>
              <a:t>TfidfVectorizer</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660099"/>
                </a:solidFill>
                <a:effectLst/>
                <a:latin typeface="JetBrains Mono"/>
              </a:rPr>
              <a:t>analyzer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'char'</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                (</a:t>
            </a:r>
            <a:r>
              <a:rPr kumimoji="0" lang="en-US" altLang="en-US" sz="1600" b="1" i="0" u="none" strike="noStrike" cap="none" normalizeH="0" baseline="0" dirty="0">
                <a:ln>
                  <a:noFill/>
                </a:ln>
                <a:solidFill>
                  <a:srgbClr val="008080"/>
                </a:solidFill>
                <a:effectLst/>
                <a:latin typeface="JetBrains Mono"/>
              </a:rPr>
              <a:t>'</a:t>
            </a:r>
            <a:r>
              <a:rPr kumimoji="0" lang="en-US" altLang="en-US" sz="1600" b="1" i="0" u="none" strike="noStrike" cap="none" normalizeH="0" baseline="0" dirty="0" err="1">
                <a:ln>
                  <a:noFill/>
                </a:ln>
                <a:solidFill>
                  <a:srgbClr val="008080"/>
                </a:solidFill>
                <a:effectLst/>
                <a:latin typeface="JetBrains Mono"/>
              </a:rPr>
              <a:t>logisticRegression</a:t>
            </a:r>
            <a:r>
              <a:rPr kumimoji="0" lang="en-US" altLang="en-US" sz="1600" b="1" i="0" u="none" strike="noStrike" cap="none" normalizeH="0" baseline="0" dirty="0">
                <a:ln>
                  <a:noFill/>
                </a:ln>
                <a:solidFill>
                  <a:srgbClr val="008080"/>
                </a:solidFill>
                <a:effectLst/>
                <a:latin typeface="JetBrains Mono"/>
              </a:rPr>
              <a: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LogisticRegression</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660099"/>
                </a:solidFill>
                <a:effectLst/>
                <a:latin typeface="JetBrains Mono"/>
              </a:rPr>
              <a:t>multi_class</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'multinomial'</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660099"/>
                </a:solidFill>
                <a:effectLst/>
                <a:latin typeface="JetBrains Mono"/>
              </a:rPr>
              <a:t>solver</a:t>
            </a:r>
            <a:r>
              <a:rPr kumimoji="0" lang="en-US" altLang="en-US" sz="1600" b="0" i="0" u="none" strike="noStrike" cap="none" normalizeH="0" baseline="0" dirty="0">
                <a:ln>
                  <a:noFill/>
                </a:ln>
                <a:solidFill>
                  <a:srgbClr val="080808"/>
                </a:solidFill>
                <a:effectLst/>
                <a:latin typeface="JetBrains Mono"/>
              </a:rPr>
              <a:t>=</a:t>
            </a:r>
            <a:r>
              <a:rPr kumimoji="0" lang="en-US" altLang="en-US" sz="1600" b="1" i="0" u="none" strike="noStrike" cap="none" normalizeH="0" baseline="0" dirty="0">
                <a:ln>
                  <a:noFill/>
                </a:ln>
                <a:solidFill>
                  <a:srgbClr val="008080"/>
                </a:solidFill>
                <a:effectLst/>
                <a:latin typeface="JetBrains Mono"/>
              </a:rPr>
              <a:t>'sag'</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Retângulo: Cantos Arredondados 6">
            <a:extLst>
              <a:ext uri="{FF2B5EF4-FFF2-40B4-BE49-F238E27FC236}">
                <a16:creationId xmlns:a16="http://schemas.microsoft.com/office/drawing/2014/main" id="{43B948D5-77D8-4697-A82D-10C42BE74ACD}"/>
              </a:ext>
            </a:extLst>
          </p:cNvPr>
          <p:cNvSpPr/>
          <p:nvPr/>
        </p:nvSpPr>
        <p:spPr>
          <a:xfrm>
            <a:off x="4498144" y="2421082"/>
            <a:ext cx="7565701" cy="144199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5824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4D8BF-6B0D-4ABA-86C8-8A5AB94D56C2}"/>
              </a:ext>
            </a:extLst>
          </p:cNvPr>
          <p:cNvSpPr>
            <a:spLocks noGrp="1"/>
          </p:cNvSpPr>
          <p:nvPr>
            <p:ph type="title"/>
          </p:nvPr>
        </p:nvSpPr>
        <p:spPr>
          <a:xfrm>
            <a:off x="179438" y="89822"/>
            <a:ext cx="4092678" cy="1512604"/>
          </a:xfrm>
        </p:spPr>
        <p:txBody>
          <a:bodyPr>
            <a:normAutofit/>
          </a:bodyPr>
          <a:lstStyle/>
          <a:p>
            <a:r>
              <a:rPr lang="en-US" dirty="0"/>
              <a:t>ML General Methods</a:t>
            </a:r>
          </a:p>
        </p:txBody>
      </p:sp>
      <p:sp>
        <p:nvSpPr>
          <p:cNvPr id="5" name="Retângulo 4">
            <a:extLst>
              <a:ext uri="{FF2B5EF4-FFF2-40B4-BE49-F238E27FC236}">
                <a16:creationId xmlns:a16="http://schemas.microsoft.com/office/drawing/2014/main" id="{8DBB85BC-7E31-4361-8707-9B7C8A1988BD}"/>
              </a:ext>
            </a:extLst>
          </p:cNvPr>
          <p:cNvSpPr/>
          <p:nvPr/>
        </p:nvSpPr>
        <p:spPr>
          <a:xfrm>
            <a:off x="2214717" y="1602426"/>
            <a:ext cx="2054942" cy="698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Study the problem and domain</a:t>
            </a:r>
          </a:p>
        </p:txBody>
      </p:sp>
      <p:grpSp>
        <p:nvGrpSpPr>
          <p:cNvPr id="25" name="Agrupar 24">
            <a:extLst>
              <a:ext uri="{FF2B5EF4-FFF2-40B4-BE49-F238E27FC236}">
                <a16:creationId xmlns:a16="http://schemas.microsoft.com/office/drawing/2014/main" id="{D6437991-5EB6-4BA0-A9DC-785478BB819B}"/>
              </a:ext>
            </a:extLst>
          </p:cNvPr>
          <p:cNvGrpSpPr/>
          <p:nvPr/>
        </p:nvGrpSpPr>
        <p:grpSpPr>
          <a:xfrm>
            <a:off x="2214717" y="2505998"/>
            <a:ext cx="2054942" cy="1200149"/>
            <a:chOff x="2214717" y="3706147"/>
            <a:chExt cx="2054942" cy="1200149"/>
          </a:xfrm>
          <a:solidFill>
            <a:schemeClr val="accent5">
              <a:lumMod val="50000"/>
            </a:schemeClr>
          </a:solidFill>
        </p:grpSpPr>
        <p:sp>
          <p:nvSpPr>
            <p:cNvPr id="6" name="Retângulo 5">
              <a:extLst>
                <a:ext uri="{FF2B5EF4-FFF2-40B4-BE49-F238E27FC236}">
                  <a16:creationId xmlns:a16="http://schemas.microsoft.com/office/drawing/2014/main" id="{5556D356-6F7D-4A94-A4CF-8E60EEB916B6}"/>
                </a:ext>
              </a:extLst>
            </p:cNvPr>
            <p:cNvSpPr/>
            <p:nvPr/>
          </p:nvSpPr>
          <p:spPr>
            <a:xfrm>
              <a:off x="2214717" y="4208205"/>
              <a:ext cx="2054942" cy="6980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features and the algorithm</a:t>
              </a:r>
            </a:p>
          </p:txBody>
        </p:sp>
        <p:sp>
          <p:nvSpPr>
            <p:cNvPr id="9" name="Seta: para Baixo 8">
              <a:extLst>
                <a:ext uri="{FF2B5EF4-FFF2-40B4-BE49-F238E27FC236}">
                  <a16:creationId xmlns:a16="http://schemas.microsoft.com/office/drawing/2014/main" id="{C62CF05F-1B54-401C-9EBD-7C3AD0806796}"/>
                </a:ext>
              </a:extLst>
            </p:cNvPr>
            <p:cNvSpPr/>
            <p:nvPr/>
          </p:nvSpPr>
          <p:spPr>
            <a:xfrm>
              <a:off x="2981633" y="3706147"/>
              <a:ext cx="521110" cy="4279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Agrupar 33">
            <a:extLst>
              <a:ext uri="{FF2B5EF4-FFF2-40B4-BE49-F238E27FC236}">
                <a16:creationId xmlns:a16="http://schemas.microsoft.com/office/drawing/2014/main" id="{BEE4653E-47EE-4589-B971-A58014FDB121}"/>
              </a:ext>
            </a:extLst>
          </p:cNvPr>
          <p:cNvGrpSpPr/>
          <p:nvPr/>
        </p:nvGrpSpPr>
        <p:grpSpPr>
          <a:xfrm>
            <a:off x="2214717" y="3863075"/>
            <a:ext cx="2057399" cy="1180106"/>
            <a:chOff x="2214717" y="3863075"/>
            <a:chExt cx="2057399" cy="1180106"/>
          </a:xfrm>
        </p:grpSpPr>
        <p:sp>
          <p:nvSpPr>
            <p:cNvPr id="26" name="Retângulo 25">
              <a:extLst>
                <a:ext uri="{FF2B5EF4-FFF2-40B4-BE49-F238E27FC236}">
                  <a16:creationId xmlns:a16="http://schemas.microsoft.com/office/drawing/2014/main" id="{675E3356-CFC1-4A57-BA27-937F00FBC9F7}"/>
                </a:ext>
              </a:extLst>
            </p:cNvPr>
            <p:cNvSpPr/>
            <p:nvPr/>
          </p:nvSpPr>
          <p:spPr>
            <a:xfrm>
              <a:off x="2214717" y="4345090"/>
              <a:ext cx="2057399" cy="69809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a:t>
              </a:r>
            </a:p>
          </p:txBody>
        </p:sp>
        <p:sp>
          <p:nvSpPr>
            <p:cNvPr id="28" name="Seta: para Baixo 27">
              <a:extLst>
                <a:ext uri="{FF2B5EF4-FFF2-40B4-BE49-F238E27FC236}">
                  <a16:creationId xmlns:a16="http://schemas.microsoft.com/office/drawing/2014/main" id="{43AE6864-CDA6-41E5-80C0-5CBB975F20AB}"/>
                </a:ext>
              </a:extLst>
            </p:cNvPr>
            <p:cNvSpPr/>
            <p:nvPr/>
          </p:nvSpPr>
          <p:spPr>
            <a:xfrm>
              <a:off x="2981633" y="3863075"/>
              <a:ext cx="521110" cy="427935"/>
            </a:xfrm>
            <a:prstGeom prst="down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Agrupar 3">
            <a:extLst>
              <a:ext uri="{FF2B5EF4-FFF2-40B4-BE49-F238E27FC236}">
                <a16:creationId xmlns:a16="http://schemas.microsoft.com/office/drawing/2014/main" id="{285B99F1-430F-4BD6-BBE2-62955FED2E87}"/>
              </a:ext>
            </a:extLst>
          </p:cNvPr>
          <p:cNvGrpSpPr/>
          <p:nvPr/>
        </p:nvGrpSpPr>
        <p:grpSpPr>
          <a:xfrm>
            <a:off x="4498144" y="4345088"/>
            <a:ext cx="2625327" cy="698091"/>
            <a:chOff x="4498144" y="4345088"/>
            <a:chExt cx="2625327" cy="698091"/>
          </a:xfrm>
        </p:grpSpPr>
        <p:sp>
          <p:nvSpPr>
            <p:cNvPr id="13" name="Retângulo 12">
              <a:extLst>
                <a:ext uri="{FF2B5EF4-FFF2-40B4-BE49-F238E27FC236}">
                  <a16:creationId xmlns:a16="http://schemas.microsoft.com/office/drawing/2014/main" id="{7A90A24C-574F-4900-928D-A3DA02978D34}"/>
                </a:ext>
              </a:extLst>
            </p:cNvPr>
            <p:cNvSpPr/>
            <p:nvPr/>
          </p:nvSpPr>
          <p:spPr>
            <a:xfrm>
              <a:off x="5068529" y="4345088"/>
              <a:ext cx="2054942" cy="69809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the dataset</a:t>
              </a:r>
            </a:p>
          </p:txBody>
        </p:sp>
        <p:sp>
          <p:nvSpPr>
            <p:cNvPr id="15" name="Seta: para Baixo 14">
              <a:extLst>
                <a:ext uri="{FF2B5EF4-FFF2-40B4-BE49-F238E27FC236}">
                  <a16:creationId xmlns:a16="http://schemas.microsoft.com/office/drawing/2014/main" id="{65E8C4EB-B515-421C-A323-39E4989B1FE3}"/>
                </a:ext>
              </a:extLst>
            </p:cNvPr>
            <p:cNvSpPr/>
            <p:nvPr/>
          </p:nvSpPr>
          <p:spPr>
            <a:xfrm rot="16200000">
              <a:off x="4451557" y="4480167"/>
              <a:ext cx="521110" cy="427935"/>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tângulo 22">
            <a:extLst>
              <a:ext uri="{FF2B5EF4-FFF2-40B4-BE49-F238E27FC236}">
                <a16:creationId xmlns:a16="http://schemas.microsoft.com/office/drawing/2014/main" id="{FFA38F55-EBCE-4F73-A79B-39B82EA4CDFA}"/>
              </a:ext>
            </a:extLst>
          </p:cNvPr>
          <p:cNvSpPr/>
          <p:nvPr/>
        </p:nvSpPr>
        <p:spPr>
          <a:xfrm>
            <a:off x="8159545" y="4342190"/>
            <a:ext cx="2057399" cy="6980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the ML model</a:t>
            </a:r>
          </a:p>
        </p:txBody>
      </p:sp>
      <p:sp>
        <p:nvSpPr>
          <p:cNvPr id="29" name="Seta: para Baixo 28">
            <a:extLst>
              <a:ext uri="{FF2B5EF4-FFF2-40B4-BE49-F238E27FC236}">
                <a16:creationId xmlns:a16="http://schemas.microsoft.com/office/drawing/2014/main" id="{613A89F1-DC8C-4998-8CDE-0582FA463B35}"/>
              </a:ext>
            </a:extLst>
          </p:cNvPr>
          <p:cNvSpPr/>
          <p:nvPr/>
        </p:nvSpPr>
        <p:spPr>
          <a:xfrm rot="16200000">
            <a:off x="7381567" y="4403852"/>
            <a:ext cx="521110" cy="574766"/>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BBFD6FBD-B039-4084-A5C1-D65A0601DF57}"/>
              </a:ext>
            </a:extLst>
          </p:cNvPr>
          <p:cNvSpPr/>
          <p:nvPr/>
        </p:nvSpPr>
        <p:spPr>
          <a:xfrm>
            <a:off x="8159544" y="3008056"/>
            <a:ext cx="2057399" cy="69809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dataset into training and test set</a:t>
            </a:r>
          </a:p>
        </p:txBody>
      </p:sp>
      <p:sp>
        <p:nvSpPr>
          <p:cNvPr id="18" name="Seta: para Baixo 17">
            <a:extLst>
              <a:ext uri="{FF2B5EF4-FFF2-40B4-BE49-F238E27FC236}">
                <a16:creationId xmlns:a16="http://schemas.microsoft.com/office/drawing/2014/main" id="{415587AC-4EFC-41AB-BC16-3497F053B493}"/>
              </a:ext>
            </a:extLst>
          </p:cNvPr>
          <p:cNvSpPr/>
          <p:nvPr/>
        </p:nvSpPr>
        <p:spPr>
          <a:xfrm rot="10800000">
            <a:off x="8949812" y="3810201"/>
            <a:ext cx="521110" cy="427935"/>
          </a:xfrm>
          <a:prstGeom prst="down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837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22E4E-5EE7-4745-9819-EF8949169E10}"/>
              </a:ext>
            </a:extLst>
          </p:cNvPr>
          <p:cNvSpPr>
            <a:spLocks noGrp="1"/>
          </p:cNvSpPr>
          <p:nvPr>
            <p:ph type="title"/>
          </p:nvPr>
        </p:nvSpPr>
        <p:spPr>
          <a:xfrm>
            <a:off x="838200" y="157307"/>
            <a:ext cx="10515600" cy="854075"/>
          </a:xfrm>
        </p:spPr>
        <p:txBody>
          <a:bodyPr/>
          <a:lstStyle/>
          <a:p>
            <a:r>
              <a:rPr lang="en-US" dirty="0"/>
              <a:t>Training, validation, and test sets</a:t>
            </a:r>
          </a:p>
        </p:txBody>
      </p:sp>
      <p:sp>
        <p:nvSpPr>
          <p:cNvPr id="3" name="Espaço Reservado para Conteúdo 2">
            <a:extLst>
              <a:ext uri="{FF2B5EF4-FFF2-40B4-BE49-F238E27FC236}">
                <a16:creationId xmlns:a16="http://schemas.microsoft.com/office/drawing/2014/main" id="{6B288BC6-4660-4471-9973-652BF487B842}"/>
              </a:ext>
            </a:extLst>
          </p:cNvPr>
          <p:cNvSpPr>
            <a:spLocks noGrp="1"/>
          </p:cNvSpPr>
          <p:nvPr>
            <p:ph idx="1"/>
          </p:nvPr>
        </p:nvSpPr>
        <p:spPr>
          <a:xfrm>
            <a:off x="916858" y="1167350"/>
            <a:ext cx="10773697" cy="4523299"/>
          </a:xfrm>
        </p:spPr>
        <p:txBody>
          <a:bodyPr>
            <a:normAutofit fontScale="92500" lnSpcReduction="10000"/>
          </a:bodyPr>
          <a:lstStyle/>
          <a:p>
            <a:pPr algn="just">
              <a:lnSpc>
                <a:spcPct val="120000"/>
              </a:lnSpc>
            </a:pPr>
            <a:r>
              <a:rPr lang="en-US" dirty="0"/>
              <a:t>A </a:t>
            </a:r>
            <a:r>
              <a:rPr lang="en-US" b="1" dirty="0"/>
              <a:t>training dataset </a:t>
            </a:r>
            <a:r>
              <a:rPr lang="en-US" dirty="0"/>
              <a:t>is a dataset of examples used during the learning process and is used to fit the parameters (e.g., weights) of, for example, a classifier.</a:t>
            </a:r>
          </a:p>
          <a:p>
            <a:pPr algn="just">
              <a:lnSpc>
                <a:spcPct val="120000"/>
              </a:lnSpc>
            </a:pPr>
            <a:r>
              <a:rPr lang="en-US" dirty="0"/>
              <a:t>A </a:t>
            </a:r>
            <a:r>
              <a:rPr lang="en-US" b="1" dirty="0"/>
              <a:t>test dataset </a:t>
            </a:r>
            <a:r>
              <a:rPr lang="en-US" dirty="0"/>
              <a:t>is a dataset that is independent of the training dataset, but that follows the same probability distribution as the training dataset. If a model fit to the training dataset also fits the test dataset well, minimal overfitting has taken place. A better fitting of the training dataset as opposed to the test dataset usually points to overfitting.</a:t>
            </a:r>
          </a:p>
          <a:p>
            <a:pPr algn="just">
              <a:lnSpc>
                <a:spcPct val="120000"/>
              </a:lnSpc>
            </a:pPr>
            <a:r>
              <a:rPr lang="en-US" dirty="0"/>
              <a:t>A </a:t>
            </a:r>
            <a:r>
              <a:rPr lang="en-US" b="1" dirty="0"/>
              <a:t>validation dataset</a:t>
            </a:r>
            <a:r>
              <a:rPr lang="en-US" dirty="0"/>
              <a:t> is a dataset of examples used to tune the hyperparameters (i.e., the architecture) of a classifier.</a:t>
            </a:r>
          </a:p>
        </p:txBody>
      </p:sp>
    </p:spTree>
    <p:extLst>
      <p:ext uri="{BB962C8B-B14F-4D97-AF65-F5344CB8AC3E}">
        <p14:creationId xmlns:p14="http://schemas.microsoft.com/office/powerpoint/2010/main" val="4244937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2292</TotalTime>
  <Words>6080</Words>
  <Application>Microsoft Office PowerPoint</Application>
  <PresentationFormat>Widescreen</PresentationFormat>
  <Paragraphs>568</Paragraphs>
  <Slides>113</Slides>
  <Notes>13</Notes>
  <HiddenSlides>2</HiddenSlides>
  <MMClips>1</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113</vt:i4>
      </vt:variant>
    </vt:vector>
  </HeadingPairs>
  <TitlesOfParts>
    <vt:vector size="125" baseType="lpstr">
      <vt:lpstr>Abadi</vt:lpstr>
      <vt:lpstr>Aharoni</vt:lpstr>
      <vt:lpstr>-apple-system</vt:lpstr>
      <vt:lpstr>Arial</vt:lpstr>
      <vt:lpstr>Arial-BoldMT</vt:lpstr>
      <vt:lpstr>Calibri</vt:lpstr>
      <vt:lpstr>inherit</vt:lpstr>
      <vt:lpstr>JetBrains Mono</vt:lpstr>
      <vt:lpstr>Roboto</vt:lpstr>
      <vt:lpstr>Wingdings</vt:lpstr>
      <vt:lpstr>Office Theme</vt:lpstr>
      <vt:lpstr>1_Office Theme</vt:lpstr>
      <vt:lpstr>Computational Intelligence (TC3023)</vt:lpstr>
      <vt:lpstr>Unit 1 – Introduction to Computational Learning</vt:lpstr>
      <vt:lpstr>Cyber Security Foundations</vt:lpstr>
      <vt:lpstr>How does produce an attack into the Air Traffic Management System?</vt:lpstr>
      <vt:lpstr>How to produce an attack into the Air Traffic Management System?</vt:lpstr>
      <vt:lpstr>However, if the attack occurs, the consequences can be catastrophic and irrecoverable!</vt:lpstr>
      <vt:lpstr>Apresentação do PowerPoint</vt:lpstr>
      <vt:lpstr>What is cyber security?</vt:lpstr>
      <vt:lpstr>Cyber Security Concepts</vt:lpstr>
      <vt:lpstr>Cyber Security Concepts</vt:lpstr>
      <vt:lpstr>Apresentação do PowerPoint</vt:lpstr>
      <vt:lpstr>Cyber Security Attributes</vt:lpstr>
      <vt:lpstr>Cyber Security Attributes</vt:lpstr>
      <vt:lpstr>Cyber Security Attributes</vt:lpstr>
      <vt:lpstr>Exploits Targets</vt:lpstr>
      <vt:lpstr>Attack Surface</vt:lpstr>
      <vt:lpstr>Attack Surface</vt:lpstr>
      <vt:lpstr>Risk Management</vt:lpstr>
      <vt:lpstr>Risk Components and Measures</vt:lpstr>
      <vt:lpstr>From a Cyber Perspective….</vt:lpstr>
      <vt:lpstr>Risk Management Process</vt:lpstr>
      <vt:lpstr>Why Preventive Measures is not enough</vt:lpstr>
      <vt:lpstr>Why Preventive Measures is not enough</vt:lpstr>
      <vt:lpstr>Attack Categories</vt:lpstr>
      <vt:lpstr>Basic Attack Steps </vt:lpstr>
      <vt:lpstr>Advanced Persistence Threats (APT)</vt:lpstr>
      <vt:lpstr>Advanced Persistence Threats (APT)</vt:lpstr>
      <vt:lpstr>Failure to prevention</vt:lpstr>
      <vt:lpstr>Failure to prevention</vt:lpstr>
      <vt:lpstr>Defense Security </vt:lpstr>
      <vt:lpstr>What is Machine Learning?</vt:lpstr>
      <vt:lpstr>What is Machine Learning?</vt:lpstr>
      <vt:lpstr>ML Example – Spam Filter</vt:lpstr>
      <vt:lpstr>ML Example – Spam Filter</vt:lpstr>
      <vt:lpstr>ML Example – Spam Filter</vt:lpstr>
      <vt:lpstr>ML Example – Spam Filter</vt:lpstr>
      <vt:lpstr>ML is amazing for …</vt:lpstr>
      <vt:lpstr>Types of Machine Learning Systems</vt:lpstr>
      <vt:lpstr>Supervised learning</vt:lpstr>
      <vt:lpstr>Supervised learning</vt:lpstr>
      <vt:lpstr>Unsupervised learning</vt:lpstr>
      <vt:lpstr>Unsupervised learning</vt:lpstr>
      <vt:lpstr>Semi-supervised learning</vt:lpstr>
      <vt:lpstr>Reinforcement Learning</vt:lpstr>
      <vt:lpstr>Batch Learning</vt:lpstr>
      <vt:lpstr>Online Learning</vt:lpstr>
      <vt:lpstr>Online Learning</vt:lpstr>
      <vt:lpstr>ML Challenges</vt:lpstr>
      <vt:lpstr>Machine Learning and Cyber Security</vt:lpstr>
      <vt:lpstr>Why do I need to use ML in Cybersecurity?</vt:lpstr>
      <vt:lpstr>Why do I need to use ML in Cybersecurity?</vt:lpstr>
      <vt:lpstr>Why do I need to use ML in Cybersecurity?</vt:lpstr>
      <vt:lpstr>Does ML enough to combat cyber criminals?</vt:lpstr>
      <vt:lpstr>Ethics Questions</vt:lpstr>
      <vt:lpstr>Biases in AI systems</vt:lpstr>
      <vt:lpstr>Biases in AI systems</vt:lpstr>
      <vt:lpstr>Liability for self-driving cars</vt:lpstr>
      <vt:lpstr>Weaponization of artificial intelligence</vt:lpstr>
      <vt:lpstr>Weaponization of artificial intelligence</vt:lpstr>
      <vt:lpstr>Apresentação do PowerPoint</vt:lpstr>
      <vt:lpstr>A Practical Example  (Password-Strength-Analysis)</vt:lpstr>
      <vt:lpstr>Anaconda Individual Edition</vt:lpstr>
      <vt:lpstr>Apresentação do PowerPoint</vt:lpstr>
      <vt:lpstr>Jupyter Notebooks</vt:lpstr>
      <vt:lpstr>PyCharm IDE</vt:lpstr>
      <vt:lpstr>Anaconda Navigator Environment</vt:lpstr>
      <vt:lpstr>Anaconda Navigator Environment</vt:lpstr>
      <vt:lpstr>Creating a new Environment</vt:lpstr>
      <vt:lpstr>Creating a new Environment</vt:lpstr>
      <vt:lpstr>Install libraries</vt:lpstr>
      <vt:lpstr>Run the IDE</vt:lpstr>
      <vt:lpstr>PyCharm</vt:lpstr>
      <vt:lpstr>Apresentação do PowerPoint</vt:lpstr>
      <vt:lpstr>Popular Open Data Repositories</vt:lpstr>
      <vt:lpstr>Some specific cyber security datasets</vt:lpstr>
      <vt:lpstr>The Problem</vt:lpstr>
      <vt:lpstr>Password Dataset</vt:lpstr>
      <vt:lpstr>Password Dataset</vt:lpstr>
      <vt:lpstr>Fixing Dataset errors</vt:lpstr>
      <vt:lpstr>Logistic Regression</vt:lpstr>
      <vt:lpstr>How Logistic Regression is used?</vt:lpstr>
      <vt:lpstr>How Logistic Regression is used?</vt:lpstr>
      <vt:lpstr>Logistic Regression</vt:lpstr>
      <vt:lpstr>Logistic Regression</vt:lpstr>
      <vt:lpstr>Logistic Regression</vt:lpstr>
      <vt:lpstr>Select the technique: Logistic Regression</vt:lpstr>
      <vt:lpstr>Cost Function</vt:lpstr>
      <vt:lpstr>Solvers</vt:lpstr>
      <vt:lpstr>The code solution</vt:lpstr>
      <vt:lpstr>The code solution</vt:lpstr>
      <vt:lpstr>CSV Plugin Install </vt:lpstr>
      <vt:lpstr>ML General Methods</vt:lpstr>
      <vt:lpstr>ML General Methods</vt:lpstr>
      <vt:lpstr>ML General Methods</vt:lpstr>
      <vt:lpstr>ML General Methods</vt:lpstr>
      <vt:lpstr>ML General Methods</vt:lpstr>
      <vt:lpstr>ML General Methods</vt:lpstr>
      <vt:lpstr>ML General Methods</vt:lpstr>
      <vt:lpstr>Training, validation, and test sets</vt:lpstr>
      <vt:lpstr>Training, validation, and test sets</vt:lpstr>
      <vt:lpstr>ML General Methods</vt:lpstr>
      <vt:lpstr>Install scikit-learn</vt:lpstr>
      <vt:lpstr>ML General Methods</vt:lpstr>
      <vt:lpstr>ML General Methods</vt:lpstr>
      <vt:lpstr>ML General Methods</vt:lpstr>
      <vt:lpstr>Accuracy Score Metrics</vt:lpstr>
      <vt:lpstr>ML General Methods</vt:lpstr>
      <vt:lpstr>ML General Methods</vt:lpstr>
      <vt:lpstr>Confusion Matrix</vt:lpstr>
      <vt:lpstr>ML General Methods</vt:lpstr>
      <vt:lpstr>ML General Methods</vt:lpstr>
      <vt:lpstr>Unit 1 – Introduction to Computational Learning</vt:lpstr>
      <vt:lpstr>Computational Intelligence (TC3023)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12</cp:revision>
  <dcterms:created xsi:type="dcterms:W3CDTF">2021-01-13T19:01:52Z</dcterms:created>
  <dcterms:modified xsi:type="dcterms:W3CDTF">2021-02-25T18:34:33Z</dcterms:modified>
</cp:coreProperties>
</file>